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67" r:id="rId3"/>
    <p:sldId id="270" r:id="rId4"/>
    <p:sldId id="271" r:id="rId5"/>
    <p:sldId id="269" r:id="rId6"/>
    <p:sldId id="260" r:id="rId7"/>
    <p:sldId id="263" r:id="rId8"/>
    <p:sldId id="264" r:id="rId9"/>
    <p:sldId id="265" r:id="rId10"/>
    <p:sldId id="266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E870D-AB29-4557-B147-FF3410B6C99A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6CD84-92DA-44BE-B25C-A6E056FBF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13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00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1831-957F-428A-AB3C-DE915472E97A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13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2892-BB63-418E-8D1B-E494116847D0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03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AA9B0-4A6C-4238-A77A-2A58C209262B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73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3673-68D8-4CED-A0E5-CA58965649A2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1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BC7FE-B74B-447E-8BBE-ADDF70E33E8C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1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FB37-B6AB-4936-9DF5-85E9CF475FB5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7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E891E-7221-4808-B181-FB2BDFC63B21}" type="datetime1">
              <a:rPr lang="en-US" smtClean="0"/>
              <a:t>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4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0007-9A86-41F4-A2FC-00D24748E38E}" type="datetime1">
              <a:rPr lang="en-US" smtClean="0"/>
              <a:t>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93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225C-B0F6-4D8B-8543-F8B5895CBA01}" type="datetime1">
              <a:rPr lang="en-US" smtClean="0"/>
              <a:t>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5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B00DB-5070-4F7E-A458-ADC0795F2AF0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35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3C67-7DE5-4D2A-A21C-E86CF392A42E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82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FCBF8-33AA-4C71-BA6C-8E97981F1C2F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Basic Rules of Cyber Hygiene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7A020-2417-4CED-B835-10FED581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9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ybereducation.org/mc/index.php/usr/login/login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7768632" y="233941"/>
            <a:ext cx="874831" cy="815036"/>
            <a:chOff x="1370" y="778"/>
            <a:chExt cx="5868" cy="3521"/>
          </a:xfrm>
        </p:grpSpPr>
        <p:sp>
          <p:nvSpPr>
            <p:cNvPr id="6" name="Oval 5"/>
            <p:cNvSpPr>
              <a:spLocks noChangeAspect="1" noChangeArrowheads="1"/>
            </p:cNvSpPr>
            <p:nvPr/>
          </p:nvSpPr>
          <p:spPr bwMode="auto">
            <a:xfrm>
              <a:off x="1370" y="778"/>
              <a:ext cx="5868" cy="3521"/>
            </a:xfrm>
            <a:prstGeom prst="ellipse">
              <a:avLst/>
            </a:prstGeom>
            <a:gradFill rotWithShape="1">
              <a:gsLst>
                <a:gs pos="0">
                  <a:srgbClr val="66CCFF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q-AL">
                <a:solidFill>
                  <a:prstClr val="black"/>
                </a:solidFill>
              </a:endParaRPr>
            </a:p>
          </p:txBody>
        </p:sp>
        <p:sp>
          <p:nvSpPr>
            <p:cNvPr id="7" name="Freeform 6"/>
            <p:cNvSpPr>
              <a:spLocks noChangeAspect="1"/>
            </p:cNvSpPr>
            <p:nvPr/>
          </p:nvSpPr>
          <p:spPr bwMode="auto">
            <a:xfrm>
              <a:off x="2062" y="2542"/>
              <a:ext cx="2373" cy="890"/>
            </a:xfrm>
            <a:custGeom>
              <a:avLst/>
              <a:gdLst>
                <a:gd name="T0" fmla="*/ 1455 w 1455"/>
                <a:gd name="T1" fmla="*/ 541 h 547"/>
                <a:gd name="T2" fmla="*/ 1406 w 1455"/>
                <a:gd name="T3" fmla="*/ 492 h 547"/>
                <a:gd name="T4" fmla="*/ 1364 w 1455"/>
                <a:gd name="T5" fmla="*/ 457 h 547"/>
                <a:gd name="T6" fmla="*/ 1326 w 1455"/>
                <a:gd name="T7" fmla="*/ 434 h 547"/>
                <a:gd name="T8" fmla="*/ 1290 w 1455"/>
                <a:gd name="T9" fmla="*/ 421 h 547"/>
                <a:gd name="T10" fmla="*/ 1252 w 1455"/>
                <a:gd name="T11" fmla="*/ 418 h 547"/>
                <a:gd name="T12" fmla="*/ 1210 w 1455"/>
                <a:gd name="T13" fmla="*/ 422 h 547"/>
                <a:gd name="T14" fmla="*/ 1160 w 1455"/>
                <a:gd name="T15" fmla="*/ 432 h 547"/>
                <a:gd name="T16" fmla="*/ 1103 w 1455"/>
                <a:gd name="T17" fmla="*/ 448 h 547"/>
                <a:gd name="T18" fmla="*/ 1033 w 1455"/>
                <a:gd name="T19" fmla="*/ 465 h 547"/>
                <a:gd name="T20" fmla="*/ 950 w 1455"/>
                <a:gd name="T21" fmla="*/ 484 h 547"/>
                <a:gd name="T22" fmla="*/ 849 w 1455"/>
                <a:gd name="T23" fmla="*/ 503 h 547"/>
                <a:gd name="T24" fmla="*/ 728 w 1455"/>
                <a:gd name="T25" fmla="*/ 520 h 547"/>
                <a:gd name="T26" fmla="*/ 585 w 1455"/>
                <a:gd name="T27" fmla="*/ 534 h 547"/>
                <a:gd name="T28" fmla="*/ 419 w 1455"/>
                <a:gd name="T29" fmla="*/ 543 h 547"/>
                <a:gd name="T30" fmla="*/ 224 w 1455"/>
                <a:gd name="T31" fmla="*/ 547 h 547"/>
                <a:gd name="T32" fmla="*/ 0 w 1455"/>
                <a:gd name="T33" fmla="*/ 541 h 547"/>
                <a:gd name="T34" fmla="*/ 235 w 1455"/>
                <a:gd name="T35" fmla="*/ 267 h 547"/>
                <a:gd name="T36" fmla="*/ 290 w 1455"/>
                <a:gd name="T37" fmla="*/ 262 h 547"/>
                <a:gd name="T38" fmla="*/ 395 w 1455"/>
                <a:gd name="T39" fmla="*/ 246 h 547"/>
                <a:gd name="T40" fmla="*/ 494 w 1455"/>
                <a:gd name="T41" fmla="*/ 223 h 547"/>
                <a:gd name="T42" fmla="*/ 587 w 1455"/>
                <a:gd name="T43" fmla="*/ 197 h 547"/>
                <a:gd name="T44" fmla="*/ 677 w 1455"/>
                <a:gd name="T45" fmla="*/ 168 h 547"/>
                <a:gd name="T46" fmla="*/ 761 w 1455"/>
                <a:gd name="T47" fmla="*/ 136 h 547"/>
                <a:gd name="T48" fmla="*/ 841 w 1455"/>
                <a:gd name="T49" fmla="*/ 105 h 547"/>
                <a:gd name="T50" fmla="*/ 919 w 1455"/>
                <a:gd name="T51" fmla="*/ 76 h 547"/>
                <a:gd name="T52" fmla="*/ 991 w 1455"/>
                <a:gd name="T53" fmla="*/ 50 h 547"/>
                <a:gd name="T54" fmla="*/ 1061 w 1455"/>
                <a:gd name="T55" fmla="*/ 27 h 547"/>
                <a:gd name="T56" fmla="*/ 1128 w 1455"/>
                <a:gd name="T57" fmla="*/ 11 h 547"/>
                <a:gd name="T58" fmla="*/ 1191 w 1455"/>
                <a:gd name="T59" fmla="*/ 2 h 547"/>
                <a:gd name="T60" fmla="*/ 1253 w 1455"/>
                <a:gd name="T61" fmla="*/ 1 h 547"/>
                <a:gd name="T62" fmla="*/ 1313 w 1455"/>
                <a:gd name="T63" fmla="*/ 11 h 547"/>
                <a:gd name="T64" fmla="*/ 1370 w 1455"/>
                <a:gd name="T65" fmla="*/ 32 h 547"/>
                <a:gd name="T66" fmla="*/ 1427 w 1455"/>
                <a:gd name="T67" fmla="*/ 68 h 547"/>
                <a:gd name="T68" fmla="*/ 1455 w 1455"/>
                <a:gd name="T69" fmla="*/ 541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5" h="547">
                  <a:moveTo>
                    <a:pt x="1455" y="541"/>
                  </a:moveTo>
                  <a:lnTo>
                    <a:pt x="1455" y="541"/>
                  </a:lnTo>
                  <a:lnTo>
                    <a:pt x="1430" y="515"/>
                  </a:lnTo>
                  <a:lnTo>
                    <a:pt x="1406" y="492"/>
                  </a:lnTo>
                  <a:lnTo>
                    <a:pt x="1385" y="473"/>
                  </a:lnTo>
                  <a:lnTo>
                    <a:pt x="1364" y="457"/>
                  </a:lnTo>
                  <a:lnTo>
                    <a:pt x="1346" y="444"/>
                  </a:lnTo>
                  <a:lnTo>
                    <a:pt x="1326" y="434"/>
                  </a:lnTo>
                  <a:lnTo>
                    <a:pt x="1309" y="426"/>
                  </a:lnTo>
                  <a:lnTo>
                    <a:pt x="1290" y="421"/>
                  </a:lnTo>
                  <a:lnTo>
                    <a:pt x="1271" y="418"/>
                  </a:lnTo>
                  <a:lnTo>
                    <a:pt x="1252" y="418"/>
                  </a:lnTo>
                  <a:lnTo>
                    <a:pt x="1231" y="419"/>
                  </a:lnTo>
                  <a:lnTo>
                    <a:pt x="1210" y="422"/>
                  </a:lnTo>
                  <a:lnTo>
                    <a:pt x="1186" y="426"/>
                  </a:lnTo>
                  <a:lnTo>
                    <a:pt x="1160" y="432"/>
                  </a:lnTo>
                  <a:lnTo>
                    <a:pt x="1133" y="439"/>
                  </a:lnTo>
                  <a:lnTo>
                    <a:pt x="1103" y="448"/>
                  </a:lnTo>
                  <a:lnTo>
                    <a:pt x="1070" y="456"/>
                  </a:lnTo>
                  <a:lnTo>
                    <a:pt x="1033" y="465"/>
                  </a:lnTo>
                  <a:lnTo>
                    <a:pt x="993" y="474"/>
                  </a:lnTo>
                  <a:lnTo>
                    <a:pt x="950" y="484"/>
                  </a:lnTo>
                  <a:lnTo>
                    <a:pt x="901" y="493"/>
                  </a:lnTo>
                  <a:lnTo>
                    <a:pt x="849" y="503"/>
                  </a:lnTo>
                  <a:lnTo>
                    <a:pt x="791" y="512"/>
                  </a:lnTo>
                  <a:lnTo>
                    <a:pt x="728" y="520"/>
                  </a:lnTo>
                  <a:lnTo>
                    <a:pt x="659" y="527"/>
                  </a:lnTo>
                  <a:lnTo>
                    <a:pt x="585" y="534"/>
                  </a:lnTo>
                  <a:lnTo>
                    <a:pt x="505" y="539"/>
                  </a:lnTo>
                  <a:lnTo>
                    <a:pt x="419" y="543"/>
                  </a:lnTo>
                  <a:lnTo>
                    <a:pt x="325" y="545"/>
                  </a:lnTo>
                  <a:lnTo>
                    <a:pt x="224" y="547"/>
                  </a:lnTo>
                  <a:lnTo>
                    <a:pt x="116" y="544"/>
                  </a:lnTo>
                  <a:lnTo>
                    <a:pt x="0" y="541"/>
                  </a:lnTo>
                  <a:lnTo>
                    <a:pt x="10" y="497"/>
                  </a:lnTo>
                  <a:lnTo>
                    <a:pt x="235" y="267"/>
                  </a:lnTo>
                  <a:lnTo>
                    <a:pt x="290" y="262"/>
                  </a:lnTo>
                  <a:lnTo>
                    <a:pt x="342" y="254"/>
                  </a:lnTo>
                  <a:lnTo>
                    <a:pt x="395" y="246"/>
                  </a:lnTo>
                  <a:lnTo>
                    <a:pt x="444" y="234"/>
                  </a:lnTo>
                  <a:lnTo>
                    <a:pt x="494" y="223"/>
                  </a:lnTo>
                  <a:lnTo>
                    <a:pt x="541" y="210"/>
                  </a:lnTo>
                  <a:lnTo>
                    <a:pt x="587" y="197"/>
                  </a:lnTo>
                  <a:lnTo>
                    <a:pt x="633" y="182"/>
                  </a:lnTo>
                  <a:lnTo>
                    <a:pt x="677" y="168"/>
                  </a:lnTo>
                  <a:lnTo>
                    <a:pt x="719" y="152"/>
                  </a:lnTo>
                  <a:lnTo>
                    <a:pt x="761" y="136"/>
                  </a:lnTo>
                  <a:lnTo>
                    <a:pt x="802" y="121"/>
                  </a:lnTo>
                  <a:lnTo>
                    <a:pt x="841" y="105"/>
                  </a:lnTo>
                  <a:lnTo>
                    <a:pt x="881" y="91"/>
                  </a:lnTo>
                  <a:lnTo>
                    <a:pt x="919" y="76"/>
                  </a:lnTo>
                  <a:lnTo>
                    <a:pt x="955" y="63"/>
                  </a:lnTo>
                  <a:lnTo>
                    <a:pt x="991" y="50"/>
                  </a:lnTo>
                  <a:lnTo>
                    <a:pt x="1027" y="37"/>
                  </a:lnTo>
                  <a:lnTo>
                    <a:pt x="1061" y="27"/>
                  </a:lnTo>
                  <a:lnTo>
                    <a:pt x="1095" y="18"/>
                  </a:lnTo>
                  <a:lnTo>
                    <a:pt x="1128" y="11"/>
                  </a:lnTo>
                  <a:lnTo>
                    <a:pt x="1159" y="5"/>
                  </a:lnTo>
                  <a:lnTo>
                    <a:pt x="1191" y="2"/>
                  </a:lnTo>
                  <a:lnTo>
                    <a:pt x="1222" y="0"/>
                  </a:lnTo>
                  <a:lnTo>
                    <a:pt x="1253" y="1"/>
                  </a:lnTo>
                  <a:lnTo>
                    <a:pt x="1283" y="5"/>
                  </a:lnTo>
                  <a:lnTo>
                    <a:pt x="1313" y="11"/>
                  </a:lnTo>
                  <a:lnTo>
                    <a:pt x="1342" y="20"/>
                  </a:lnTo>
                  <a:lnTo>
                    <a:pt x="1370" y="32"/>
                  </a:lnTo>
                  <a:lnTo>
                    <a:pt x="1399" y="49"/>
                  </a:lnTo>
                  <a:lnTo>
                    <a:pt x="1427" y="68"/>
                  </a:lnTo>
                  <a:lnTo>
                    <a:pt x="1455" y="90"/>
                  </a:lnTo>
                  <a:lnTo>
                    <a:pt x="1455" y="541"/>
                  </a:lnTo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q-AL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 noChangeAspect="1"/>
            </p:cNvSpPr>
            <p:nvPr/>
          </p:nvSpPr>
          <p:spPr bwMode="auto">
            <a:xfrm>
              <a:off x="4435" y="2539"/>
              <a:ext cx="2373" cy="890"/>
            </a:xfrm>
            <a:custGeom>
              <a:avLst/>
              <a:gdLst>
                <a:gd name="T0" fmla="*/ 0 w 1456"/>
                <a:gd name="T1" fmla="*/ 540 h 545"/>
                <a:gd name="T2" fmla="*/ 48 w 1456"/>
                <a:gd name="T3" fmla="*/ 492 h 545"/>
                <a:gd name="T4" fmla="*/ 90 w 1456"/>
                <a:gd name="T5" fmla="*/ 457 h 545"/>
                <a:gd name="T6" fmla="*/ 128 w 1456"/>
                <a:gd name="T7" fmla="*/ 433 h 545"/>
                <a:gd name="T8" fmla="*/ 165 w 1456"/>
                <a:gd name="T9" fmla="*/ 421 h 545"/>
                <a:gd name="T10" fmla="*/ 204 w 1456"/>
                <a:gd name="T11" fmla="*/ 417 h 545"/>
                <a:gd name="T12" fmla="*/ 246 w 1456"/>
                <a:gd name="T13" fmla="*/ 421 h 545"/>
                <a:gd name="T14" fmla="*/ 295 w 1456"/>
                <a:gd name="T15" fmla="*/ 431 h 545"/>
                <a:gd name="T16" fmla="*/ 353 w 1456"/>
                <a:gd name="T17" fmla="*/ 447 h 545"/>
                <a:gd name="T18" fmla="*/ 423 w 1456"/>
                <a:gd name="T19" fmla="*/ 464 h 545"/>
                <a:gd name="T20" fmla="*/ 506 w 1456"/>
                <a:gd name="T21" fmla="*/ 483 h 545"/>
                <a:gd name="T22" fmla="*/ 607 w 1456"/>
                <a:gd name="T23" fmla="*/ 502 h 545"/>
                <a:gd name="T24" fmla="*/ 727 w 1456"/>
                <a:gd name="T25" fmla="*/ 519 h 545"/>
                <a:gd name="T26" fmla="*/ 870 w 1456"/>
                <a:gd name="T27" fmla="*/ 533 h 545"/>
                <a:gd name="T28" fmla="*/ 1037 w 1456"/>
                <a:gd name="T29" fmla="*/ 542 h 545"/>
                <a:gd name="T30" fmla="*/ 1231 w 1456"/>
                <a:gd name="T31" fmla="*/ 545 h 545"/>
                <a:gd name="T32" fmla="*/ 1456 w 1456"/>
                <a:gd name="T33" fmla="*/ 540 h 545"/>
                <a:gd name="T34" fmla="*/ 1220 w 1456"/>
                <a:gd name="T35" fmla="*/ 267 h 545"/>
                <a:gd name="T36" fmla="*/ 1166 w 1456"/>
                <a:gd name="T37" fmla="*/ 262 h 545"/>
                <a:gd name="T38" fmla="*/ 1061 w 1456"/>
                <a:gd name="T39" fmla="*/ 246 h 545"/>
                <a:gd name="T40" fmla="*/ 962 w 1456"/>
                <a:gd name="T41" fmla="*/ 223 h 545"/>
                <a:gd name="T42" fmla="*/ 868 w 1456"/>
                <a:gd name="T43" fmla="*/ 197 h 545"/>
                <a:gd name="T44" fmla="*/ 779 w 1456"/>
                <a:gd name="T45" fmla="*/ 168 h 545"/>
                <a:gd name="T46" fmla="*/ 694 w 1456"/>
                <a:gd name="T47" fmla="*/ 136 h 545"/>
                <a:gd name="T48" fmla="*/ 614 w 1456"/>
                <a:gd name="T49" fmla="*/ 105 h 545"/>
                <a:gd name="T50" fmla="*/ 537 w 1456"/>
                <a:gd name="T51" fmla="*/ 76 h 545"/>
                <a:gd name="T52" fmla="*/ 464 w 1456"/>
                <a:gd name="T53" fmla="*/ 50 h 545"/>
                <a:gd name="T54" fmla="*/ 395 w 1456"/>
                <a:gd name="T55" fmla="*/ 27 h 545"/>
                <a:gd name="T56" fmla="*/ 328 w 1456"/>
                <a:gd name="T57" fmla="*/ 11 h 545"/>
                <a:gd name="T58" fmla="*/ 264 w 1456"/>
                <a:gd name="T59" fmla="*/ 2 h 545"/>
                <a:gd name="T60" fmla="*/ 202 w 1456"/>
                <a:gd name="T61" fmla="*/ 1 h 545"/>
                <a:gd name="T62" fmla="*/ 143 w 1456"/>
                <a:gd name="T63" fmla="*/ 11 h 545"/>
                <a:gd name="T64" fmla="*/ 84 w 1456"/>
                <a:gd name="T65" fmla="*/ 32 h 545"/>
                <a:gd name="T66" fmla="*/ 28 w 1456"/>
                <a:gd name="T67" fmla="*/ 68 h 545"/>
                <a:gd name="T68" fmla="*/ 0 w 1456"/>
                <a:gd name="T69" fmla="*/ 54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6" h="545">
                  <a:moveTo>
                    <a:pt x="0" y="540"/>
                  </a:moveTo>
                  <a:lnTo>
                    <a:pt x="0" y="540"/>
                  </a:lnTo>
                  <a:lnTo>
                    <a:pt x="24" y="514"/>
                  </a:lnTo>
                  <a:lnTo>
                    <a:pt x="48" y="492"/>
                  </a:lnTo>
                  <a:lnTo>
                    <a:pt x="70" y="473"/>
                  </a:lnTo>
                  <a:lnTo>
                    <a:pt x="90" y="457"/>
                  </a:lnTo>
                  <a:lnTo>
                    <a:pt x="110" y="443"/>
                  </a:lnTo>
                  <a:lnTo>
                    <a:pt x="128" y="433"/>
                  </a:lnTo>
                  <a:lnTo>
                    <a:pt x="147" y="426"/>
                  </a:lnTo>
                  <a:lnTo>
                    <a:pt x="165" y="421"/>
                  </a:lnTo>
                  <a:lnTo>
                    <a:pt x="184" y="418"/>
                  </a:lnTo>
                  <a:lnTo>
                    <a:pt x="204" y="417"/>
                  </a:lnTo>
                  <a:lnTo>
                    <a:pt x="224" y="418"/>
                  </a:lnTo>
                  <a:lnTo>
                    <a:pt x="246" y="421"/>
                  </a:lnTo>
                  <a:lnTo>
                    <a:pt x="269" y="426"/>
                  </a:lnTo>
                  <a:lnTo>
                    <a:pt x="295" y="431"/>
                  </a:lnTo>
                  <a:lnTo>
                    <a:pt x="323" y="438"/>
                  </a:lnTo>
                  <a:lnTo>
                    <a:pt x="353" y="447"/>
                  </a:lnTo>
                  <a:lnTo>
                    <a:pt x="386" y="455"/>
                  </a:lnTo>
                  <a:lnTo>
                    <a:pt x="423" y="464"/>
                  </a:lnTo>
                  <a:lnTo>
                    <a:pt x="463" y="474"/>
                  </a:lnTo>
                  <a:lnTo>
                    <a:pt x="506" y="483"/>
                  </a:lnTo>
                  <a:lnTo>
                    <a:pt x="554" y="493"/>
                  </a:lnTo>
                  <a:lnTo>
                    <a:pt x="607" y="502"/>
                  </a:lnTo>
                  <a:lnTo>
                    <a:pt x="665" y="511"/>
                  </a:lnTo>
                  <a:lnTo>
                    <a:pt x="727" y="519"/>
                  </a:lnTo>
                  <a:lnTo>
                    <a:pt x="796" y="526"/>
                  </a:lnTo>
                  <a:lnTo>
                    <a:pt x="870" y="533"/>
                  </a:lnTo>
                  <a:lnTo>
                    <a:pt x="951" y="538"/>
                  </a:lnTo>
                  <a:lnTo>
                    <a:pt x="1037" y="542"/>
                  </a:lnTo>
                  <a:lnTo>
                    <a:pt x="1131" y="544"/>
                  </a:lnTo>
                  <a:lnTo>
                    <a:pt x="1231" y="545"/>
                  </a:lnTo>
                  <a:lnTo>
                    <a:pt x="1340" y="543"/>
                  </a:lnTo>
                  <a:lnTo>
                    <a:pt x="1456" y="540"/>
                  </a:lnTo>
                  <a:lnTo>
                    <a:pt x="1446" y="496"/>
                  </a:lnTo>
                  <a:lnTo>
                    <a:pt x="1220" y="267"/>
                  </a:lnTo>
                  <a:lnTo>
                    <a:pt x="1166" y="262"/>
                  </a:lnTo>
                  <a:lnTo>
                    <a:pt x="1113" y="254"/>
                  </a:lnTo>
                  <a:lnTo>
                    <a:pt x="1061" y="246"/>
                  </a:lnTo>
                  <a:lnTo>
                    <a:pt x="1011" y="234"/>
                  </a:lnTo>
                  <a:lnTo>
                    <a:pt x="962" y="223"/>
                  </a:lnTo>
                  <a:lnTo>
                    <a:pt x="915" y="210"/>
                  </a:lnTo>
                  <a:lnTo>
                    <a:pt x="868" y="197"/>
                  </a:lnTo>
                  <a:lnTo>
                    <a:pt x="823" y="182"/>
                  </a:lnTo>
                  <a:lnTo>
                    <a:pt x="779" y="168"/>
                  </a:lnTo>
                  <a:lnTo>
                    <a:pt x="736" y="152"/>
                  </a:lnTo>
                  <a:lnTo>
                    <a:pt x="694" y="136"/>
                  </a:lnTo>
                  <a:lnTo>
                    <a:pt x="653" y="121"/>
                  </a:lnTo>
                  <a:lnTo>
                    <a:pt x="614" y="105"/>
                  </a:lnTo>
                  <a:lnTo>
                    <a:pt x="575" y="91"/>
                  </a:lnTo>
                  <a:lnTo>
                    <a:pt x="537" y="76"/>
                  </a:lnTo>
                  <a:lnTo>
                    <a:pt x="501" y="63"/>
                  </a:lnTo>
                  <a:lnTo>
                    <a:pt x="464" y="50"/>
                  </a:lnTo>
                  <a:lnTo>
                    <a:pt x="429" y="37"/>
                  </a:lnTo>
                  <a:lnTo>
                    <a:pt x="395" y="27"/>
                  </a:lnTo>
                  <a:lnTo>
                    <a:pt x="361" y="18"/>
                  </a:lnTo>
                  <a:lnTo>
                    <a:pt x="328" y="11"/>
                  </a:lnTo>
                  <a:lnTo>
                    <a:pt x="295" y="5"/>
                  </a:lnTo>
                  <a:lnTo>
                    <a:pt x="264" y="2"/>
                  </a:lnTo>
                  <a:lnTo>
                    <a:pt x="232" y="0"/>
                  </a:lnTo>
                  <a:lnTo>
                    <a:pt x="202" y="1"/>
                  </a:lnTo>
                  <a:lnTo>
                    <a:pt x="172" y="5"/>
                  </a:lnTo>
                  <a:lnTo>
                    <a:pt x="143" y="11"/>
                  </a:lnTo>
                  <a:lnTo>
                    <a:pt x="113" y="20"/>
                  </a:lnTo>
                  <a:lnTo>
                    <a:pt x="84" y="32"/>
                  </a:lnTo>
                  <a:lnTo>
                    <a:pt x="55" y="49"/>
                  </a:lnTo>
                  <a:lnTo>
                    <a:pt x="28" y="68"/>
                  </a:lnTo>
                  <a:lnTo>
                    <a:pt x="0" y="90"/>
                  </a:lnTo>
                  <a:lnTo>
                    <a:pt x="0" y="540"/>
                  </a:lnTo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q-AL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 noChangeAspect="1"/>
            </p:cNvSpPr>
            <p:nvPr/>
          </p:nvSpPr>
          <p:spPr bwMode="auto">
            <a:xfrm>
              <a:off x="2081" y="3146"/>
              <a:ext cx="2351" cy="218"/>
            </a:xfrm>
            <a:custGeom>
              <a:avLst/>
              <a:gdLst>
                <a:gd name="T0" fmla="*/ 1443 w 1443"/>
                <a:gd name="T1" fmla="*/ 121 h 133"/>
                <a:gd name="T2" fmla="*/ 1443 w 1443"/>
                <a:gd name="T3" fmla="*/ 121 h 133"/>
                <a:gd name="T4" fmla="*/ 1418 w 1443"/>
                <a:gd name="T5" fmla="*/ 95 h 133"/>
                <a:gd name="T6" fmla="*/ 1394 w 1443"/>
                <a:gd name="T7" fmla="*/ 72 h 133"/>
                <a:gd name="T8" fmla="*/ 1373 w 1443"/>
                <a:gd name="T9" fmla="*/ 53 h 133"/>
                <a:gd name="T10" fmla="*/ 1353 w 1443"/>
                <a:gd name="T11" fmla="*/ 37 h 133"/>
                <a:gd name="T12" fmla="*/ 1334 w 1443"/>
                <a:gd name="T13" fmla="*/ 24 h 133"/>
                <a:gd name="T14" fmla="*/ 1316 w 1443"/>
                <a:gd name="T15" fmla="*/ 15 h 133"/>
                <a:gd name="T16" fmla="*/ 1298 w 1443"/>
                <a:gd name="T17" fmla="*/ 7 h 133"/>
                <a:gd name="T18" fmla="*/ 1280 w 1443"/>
                <a:gd name="T19" fmla="*/ 3 h 133"/>
                <a:gd name="T20" fmla="*/ 1262 w 1443"/>
                <a:gd name="T21" fmla="*/ 0 h 133"/>
                <a:gd name="T22" fmla="*/ 1242 w 1443"/>
                <a:gd name="T23" fmla="*/ 0 h 133"/>
                <a:gd name="T24" fmla="*/ 1223 w 1443"/>
                <a:gd name="T25" fmla="*/ 1 h 133"/>
                <a:gd name="T26" fmla="*/ 1201 w 1443"/>
                <a:gd name="T27" fmla="*/ 5 h 133"/>
                <a:gd name="T28" fmla="*/ 1178 w 1443"/>
                <a:gd name="T29" fmla="*/ 9 h 133"/>
                <a:gd name="T30" fmla="*/ 1154 w 1443"/>
                <a:gd name="T31" fmla="*/ 15 h 133"/>
                <a:gd name="T32" fmla="*/ 1127 w 1443"/>
                <a:gd name="T33" fmla="*/ 22 h 133"/>
                <a:gd name="T34" fmla="*/ 1097 w 1443"/>
                <a:gd name="T35" fmla="*/ 30 h 133"/>
                <a:gd name="T36" fmla="*/ 1064 w 1443"/>
                <a:gd name="T37" fmla="*/ 39 h 133"/>
                <a:gd name="T38" fmla="*/ 1028 w 1443"/>
                <a:gd name="T39" fmla="*/ 49 h 133"/>
                <a:gd name="T40" fmla="*/ 989 w 1443"/>
                <a:gd name="T41" fmla="*/ 58 h 133"/>
                <a:gd name="T42" fmla="*/ 946 w 1443"/>
                <a:gd name="T43" fmla="*/ 68 h 133"/>
                <a:gd name="T44" fmla="*/ 898 w 1443"/>
                <a:gd name="T45" fmla="*/ 79 h 133"/>
                <a:gd name="T46" fmla="*/ 846 w 1443"/>
                <a:gd name="T47" fmla="*/ 88 h 133"/>
                <a:gd name="T48" fmla="*/ 788 w 1443"/>
                <a:gd name="T49" fmla="*/ 97 h 133"/>
                <a:gd name="T50" fmla="*/ 727 w 1443"/>
                <a:gd name="T51" fmla="*/ 106 h 133"/>
                <a:gd name="T52" fmla="*/ 659 w 1443"/>
                <a:gd name="T53" fmla="*/ 113 h 133"/>
                <a:gd name="T54" fmla="*/ 585 w 1443"/>
                <a:gd name="T55" fmla="*/ 120 h 133"/>
                <a:gd name="T56" fmla="*/ 504 w 1443"/>
                <a:gd name="T57" fmla="*/ 126 h 133"/>
                <a:gd name="T58" fmla="*/ 418 w 1443"/>
                <a:gd name="T59" fmla="*/ 130 h 133"/>
                <a:gd name="T60" fmla="*/ 325 w 1443"/>
                <a:gd name="T61" fmla="*/ 132 h 133"/>
                <a:gd name="T62" fmla="*/ 224 w 1443"/>
                <a:gd name="T63" fmla="*/ 133 h 133"/>
                <a:gd name="T64" fmla="*/ 116 w 1443"/>
                <a:gd name="T65" fmla="*/ 131 h 133"/>
                <a:gd name="T66" fmla="*/ 0 w 1443"/>
                <a:gd name="T67" fmla="*/ 128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443" h="133">
                  <a:moveTo>
                    <a:pt x="1443" y="121"/>
                  </a:moveTo>
                  <a:lnTo>
                    <a:pt x="1443" y="121"/>
                  </a:lnTo>
                  <a:lnTo>
                    <a:pt x="1418" y="95"/>
                  </a:lnTo>
                  <a:lnTo>
                    <a:pt x="1394" y="72"/>
                  </a:lnTo>
                  <a:lnTo>
                    <a:pt x="1373" y="53"/>
                  </a:lnTo>
                  <a:lnTo>
                    <a:pt x="1353" y="37"/>
                  </a:lnTo>
                  <a:lnTo>
                    <a:pt x="1334" y="24"/>
                  </a:lnTo>
                  <a:lnTo>
                    <a:pt x="1316" y="15"/>
                  </a:lnTo>
                  <a:lnTo>
                    <a:pt x="1298" y="7"/>
                  </a:lnTo>
                  <a:lnTo>
                    <a:pt x="1280" y="3"/>
                  </a:lnTo>
                  <a:lnTo>
                    <a:pt x="1262" y="0"/>
                  </a:lnTo>
                  <a:lnTo>
                    <a:pt x="1242" y="0"/>
                  </a:lnTo>
                  <a:lnTo>
                    <a:pt x="1223" y="1"/>
                  </a:lnTo>
                  <a:lnTo>
                    <a:pt x="1201" y="5"/>
                  </a:lnTo>
                  <a:lnTo>
                    <a:pt x="1178" y="9"/>
                  </a:lnTo>
                  <a:lnTo>
                    <a:pt x="1154" y="15"/>
                  </a:lnTo>
                  <a:lnTo>
                    <a:pt x="1127" y="22"/>
                  </a:lnTo>
                  <a:lnTo>
                    <a:pt x="1097" y="30"/>
                  </a:lnTo>
                  <a:lnTo>
                    <a:pt x="1064" y="39"/>
                  </a:lnTo>
                  <a:lnTo>
                    <a:pt x="1028" y="49"/>
                  </a:lnTo>
                  <a:lnTo>
                    <a:pt x="989" y="58"/>
                  </a:lnTo>
                  <a:lnTo>
                    <a:pt x="946" y="68"/>
                  </a:lnTo>
                  <a:lnTo>
                    <a:pt x="898" y="79"/>
                  </a:lnTo>
                  <a:lnTo>
                    <a:pt x="846" y="88"/>
                  </a:lnTo>
                  <a:lnTo>
                    <a:pt x="788" y="97"/>
                  </a:lnTo>
                  <a:lnTo>
                    <a:pt x="727" y="106"/>
                  </a:lnTo>
                  <a:lnTo>
                    <a:pt x="659" y="113"/>
                  </a:lnTo>
                  <a:lnTo>
                    <a:pt x="585" y="120"/>
                  </a:lnTo>
                  <a:lnTo>
                    <a:pt x="504" y="126"/>
                  </a:lnTo>
                  <a:lnTo>
                    <a:pt x="418" y="130"/>
                  </a:lnTo>
                  <a:lnTo>
                    <a:pt x="325" y="132"/>
                  </a:lnTo>
                  <a:lnTo>
                    <a:pt x="224" y="133"/>
                  </a:lnTo>
                  <a:lnTo>
                    <a:pt x="116" y="131"/>
                  </a:lnTo>
                  <a:lnTo>
                    <a:pt x="0" y="128"/>
                  </a:lnTo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q-AL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 noChangeAspect="1"/>
            </p:cNvSpPr>
            <p:nvPr/>
          </p:nvSpPr>
          <p:spPr bwMode="auto">
            <a:xfrm>
              <a:off x="4438" y="3142"/>
              <a:ext cx="2351" cy="219"/>
            </a:xfrm>
            <a:custGeom>
              <a:avLst/>
              <a:gdLst>
                <a:gd name="T0" fmla="*/ 0 w 1442"/>
                <a:gd name="T1" fmla="*/ 121 h 134"/>
                <a:gd name="T2" fmla="*/ 0 w 1442"/>
                <a:gd name="T3" fmla="*/ 121 h 134"/>
                <a:gd name="T4" fmla="*/ 25 w 1442"/>
                <a:gd name="T5" fmla="*/ 95 h 134"/>
                <a:gd name="T6" fmla="*/ 48 w 1442"/>
                <a:gd name="T7" fmla="*/ 72 h 134"/>
                <a:gd name="T8" fmla="*/ 70 w 1442"/>
                <a:gd name="T9" fmla="*/ 53 h 134"/>
                <a:gd name="T10" fmla="*/ 89 w 1442"/>
                <a:gd name="T11" fmla="*/ 37 h 134"/>
                <a:gd name="T12" fmla="*/ 109 w 1442"/>
                <a:gd name="T13" fmla="*/ 24 h 134"/>
                <a:gd name="T14" fmla="*/ 126 w 1442"/>
                <a:gd name="T15" fmla="*/ 15 h 134"/>
                <a:gd name="T16" fmla="*/ 145 w 1442"/>
                <a:gd name="T17" fmla="*/ 8 h 134"/>
                <a:gd name="T18" fmla="*/ 162 w 1442"/>
                <a:gd name="T19" fmla="*/ 3 h 134"/>
                <a:gd name="T20" fmla="*/ 181 w 1442"/>
                <a:gd name="T21" fmla="*/ 0 h 134"/>
                <a:gd name="T22" fmla="*/ 200 w 1442"/>
                <a:gd name="T23" fmla="*/ 0 h 134"/>
                <a:gd name="T24" fmla="*/ 220 w 1442"/>
                <a:gd name="T25" fmla="*/ 2 h 134"/>
                <a:gd name="T26" fmla="*/ 242 w 1442"/>
                <a:gd name="T27" fmla="*/ 5 h 134"/>
                <a:gd name="T28" fmla="*/ 264 w 1442"/>
                <a:gd name="T29" fmla="*/ 10 h 134"/>
                <a:gd name="T30" fmla="*/ 289 w 1442"/>
                <a:gd name="T31" fmla="*/ 16 h 134"/>
                <a:gd name="T32" fmla="*/ 316 w 1442"/>
                <a:gd name="T33" fmla="*/ 23 h 134"/>
                <a:gd name="T34" fmla="*/ 346 w 1442"/>
                <a:gd name="T35" fmla="*/ 31 h 134"/>
                <a:gd name="T36" fmla="*/ 378 w 1442"/>
                <a:gd name="T37" fmla="*/ 40 h 134"/>
                <a:gd name="T38" fmla="*/ 415 w 1442"/>
                <a:gd name="T39" fmla="*/ 49 h 134"/>
                <a:gd name="T40" fmla="*/ 454 w 1442"/>
                <a:gd name="T41" fmla="*/ 59 h 134"/>
                <a:gd name="T42" fmla="*/ 497 w 1442"/>
                <a:gd name="T43" fmla="*/ 69 h 134"/>
                <a:gd name="T44" fmla="*/ 544 w 1442"/>
                <a:gd name="T45" fmla="*/ 79 h 134"/>
                <a:gd name="T46" fmla="*/ 597 w 1442"/>
                <a:gd name="T47" fmla="*/ 89 h 134"/>
                <a:gd name="T48" fmla="*/ 654 w 1442"/>
                <a:gd name="T49" fmla="*/ 98 h 134"/>
                <a:gd name="T50" fmla="*/ 716 w 1442"/>
                <a:gd name="T51" fmla="*/ 107 h 134"/>
                <a:gd name="T52" fmla="*/ 784 w 1442"/>
                <a:gd name="T53" fmla="*/ 114 h 134"/>
                <a:gd name="T54" fmla="*/ 858 w 1442"/>
                <a:gd name="T55" fmla="*/ 121 h 134"/>
                <a:gd name="T56" fmla="*/ 938 w 1442"/>
                <a:gd name="T57" fmla="*/ 126 h 134"/>
                <a:gd name="T58" fmla="*/ 1025 w 1442"/>
                <a:gd name="T59" fmla="*/ 131 h 134"/>
                <a:gd name="T60" fmla="*/ 1117 w 1442"/>
                <a:gd name="T61" fmla="*/ 133 h 134"/>
                <a:gd name="T62" fmla="*/ 1218 w 1442"/>
                <a:gd name="T63" fmla="*/ 134 h 134"/>
                <a:gd name="T64" fmla="*/ 1326 w 1442"/>
                <a:gd name="T65" fmla="*/ 132 h 134"/>
                <a:gd name="T66" fmla="*/ 1442 w 1442"/>
                <a:gd name="T67" fmla="*/ 129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442" h="134">
                  <a:moveTo>
                    <a:pt x="0" y="121"/>
                  </a:moveTo>
                  <a:lnTo>
                    <a:pt x="0" y="121"/>
                  </a:lnTo>
                  <a:lnTo>
                    <a:pt x="25" y="95"/>
                  </a:lnTo>
                  <a:lnTo>
                    <a:pt x="48" y="72"/>
                  </a:lnTo>
                  <a:lnTo>
                    <a:pt x="70" y="53"/>
                  </a:lnTo>
                  <a:lnTo>
                    <a:pt x="89" y="37"/>
                  </a:lnTo>
                  <a:lnTo>
                    <a:pt x="109" y="24"/>
                  </a:lnTo>
                  <a:lnTo>
                    <a:pt x="126" y="15"/>
                  </a:lnTo>
                  <a:lnTo>
                    <a:pt x="145" y="8"/>
                  </a:lnTo>
                  <a:lnTo>
                    <a:pt x="162" y="3"/>
                  </a:lnTo>
                  <a:lnTo>
                    <a:pt x="181" y="0"/>
                  </a:lnTo>
                  <a:lnTo>
                    <a:pt x="200" y="0"/>
                  </a:lnTo>
                  <a:lnTo>
                    <a:pt x="220" y="2"/>
                  </a:lnTo>
                  <a:lnTo>
                    <a:pt x="242" y="5"/>
                  </a:lnTo>
                  <a:lnTo>
                    <a:pt x="264" y="10"/>
                  </a:lnTo>
                  <a:lnTo>
                    <a:pt x="289" y="16"/>
                  </a:lnTo>
                  <a:lnTo>
                    <a:pt x="316" y="23"/>
                  </a:lnTo>
                  <a:lnTo>
                    <a:pt x="346" y="31"/>
                  </a:lnTo>
                  <a:lnTo>
                    <a:pt x="378" y="40"/>
                  </a:lnTo>
                  <a:lnTo>
                    <a:pt x="415" y="49"/>
                  </a:lnTo>
                  <a:lnTo>
                    <a:pt x="454" y="59"/>
                  </a:lnTo>
                  <a:lnTo>
                    <a:pt x="497" y="69"/>
                  </a:lnTo>
                  <a:lnTo>
                    <a:pt x="544" y="79"/>
                  </a:lnTo>
                  <a:lnTo>
                    <a:pt x="597" y="89"/>
                  </a:lnTo>
                  <a:lnTo>
                    <a:pt x="654" y="98"/>
                  </a:lnTo>
                  <a:lnTo>
                    <a:pt x="716" y="107"/>
                  </a:lnTo>
                  <a:lnTo>
                    <a:pt x="784" y="114"/>
                  </a:lnTo>
                  <a:lnTo>
                    <a:pt x="858" y="121"/>
                  </a:lnTo>
                  <a:lnTo>
                    <a:pt x="938" y="126"/>
                  </a:lnTo>
                  <a:lnTo>
                    <a:pt x="1025" y="131"/>
                  </a:lnTo>
                  <a:lnTo>
                    <a:pt x="1117" y="133"/>
                  </a:lnTo>
                  <a:lnTo>
                    <a:pt x="1218" y="134"/>
                  </a:lnTo>
                  <a:lnTo>
                    <a:pt x="1326" y="132"/>
                  </a:lnTo>
                  <a:lnTo>
                    <a:pt x="1442" y="129"/>
                  </a:lnTo>
                </a:path>
              </a:pathLst>
            </a:custGeom>
            <a:solidFill>
              <a:srgbClr val="333333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q-AL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 noChangeAspect="1" noEditPoints="1"/>
            </p:cNvSpPr>
            <p:nvPr/>
          </p:nvSpPr>
          <p:spPr bwMode="auto">
            <a:xfrm>
              <a:off x="2581" y="3496"/>
              <a:ext cx="3332" cy="730"/>
            </a:xfrm>
            <a:custGeom>
              <a:avLst/>
              <a:gdLst>
                <a:gd name="T0" fmla="*/ 179 w 2045"/>
                <a:gd name="T1" fmla="*/ 39 h 446"/>
                <a:gd name="T2" fmla="*/ 81 w 2045"/>
                <a:gd name="T3" fmla="*/ 31 h 446"/>
                <a:gd name="T4" fmla="*/ 154 w 2045"/>
                <a:gd name="T5" fmla="*/ 87 h 446"/>
                <a:gd name="T6" fmla="*/ 121 w 2045"/>
                <a:gd name="T7" fmla="*/ 132 h 446"/>
                <a:gd name="T8" fmla="*/ 81 w 2045"/>
                <a:gd name="T9" fmla="*/ 256 h 446"/>
                <a:gd name="T10" fmla="*/ 17 w 2045"/>
                <a:gd name="T11" fmla="*/ 242 h 446"/>
                <a:gd name="T12" fmla="*/ 0 w 2045"/>
                <a:gd name="T13" fmla="*/ 21 h 446"/>
                <a:gd name="T14" fmla="*/ 248 w 2045"/>
                <a:gd name="T15" fmla="*/ 201 h 446"/>
                <a:gd name="T16" fmla="*/ 271 w 2045"/>
                <a:gd name="T17" fmla="*/ 58 h 446"/>
                <a:gd name="T18" fmla="*/ 360 w 2045"/>
                <a:gd name="T19" fmla="*/ 211 h 446"/>
                <a:gd name="T20" fmla="*/ 371 w 2045"/>
                <a:gd name="T21" fmla="*/ 348 h 446"/>
                <a:gd name="T22" fmla="*/ 307 w 2045"/>
                <a:gd name="T23" fmla="*/ 241 h 446"/>
                <a:gd name="T24" fmla="*/ 224 w 2045"/>
                <a:gd name="T25" fmla="*/ 307 h 446"/>
                <a:gd name="T26" fmla="*/ 202 w 2045"/>
                <a:gd name="T27" fmla="*/ 196 h 446"/>
                <a:gd name="T28" fmla="*/ 502 w 2045"/>
                <a:gd name="T29" fmla="*/ 38 h 446"/>
                <a:gd name="T30" fmla="*/ 601 w 2045"/>
                <a:gd name="T31" fmla="*/ 157 h 446"/>
                <a:gd name="T32" fmla="*/ 597 w 2045"/>
                <a:gd name="T33" fmla="*/ 7 h 446"/>
                <a:gd name="T34" fmla="*/ 626 w 2045"/>
                <a:gd name="T35" fmla="*/ 85 h 446"/>
                <a:gd name="T36" fmla="*/ 626 w 2045"/>
                <a:gd name="T37" fmla="*/ 333 h 446"/>
                <a:gd name="T38" fmla="*/ 577 w 2045"/>
                <a:gd name="T39" fmla="*/ 347 h 446"/>
                <a:gd name="T40" fmla="*/ 471 w 2045"/>
                <a:gd name="T41" fmla="*/ 188 h 446"/>
                <a:gd name="T42" fmla="*/ 493 w 2045"/>
                <a:gd name="T43" fmla="*/ 376 h 446"/>
                <a:gd name="T44" fmla="*/ 446 w 2045"/>
                <a:gd name="T45" fmla="*/ 223 h 446"/>
                <a:gd name="T46" fmla="*/ 425 w 2045"/>
                <a:gd name="T47" fmla="*/ 6 h 446"/>
                <a:gd name="T48" fmla="*/ 870 w 2045"/>
                <a:gd name="T49" fmla="*/ 387 h 446"/>
                <a:gd name="T50" fmla="*/ 919 w 2045"/>
                <a:gd name="T51" fmla="*/ 295 h 446"/>
                <a:gd name="T52" fmla="*/ 790 w 2045"/>
                <a:gd name="T53" fmla="*/ 155 h 446"/>
                <a:gd name="T54" fmla="*/ 884 w 2045"/>
                <a:gd name="T55" fmla="*/ 1 h 446"/>
                <a:gd name="T56" fmla="*/ 957 w 2045"/>
                <a:gd name="T57" fmla="*/ 40 h 446"/>
                <a:gd name="T58" fmla="*/ 863 w 2045"/>
                <a:gd name="T59" fmla="*/ 45 h 446"/>
                <a:gd name="T60" fmla="*/ 851 w 2045"/>
                <a:gd name="T61" fmla="*/ 143 h 446"/>
                <a:gd name="T62" fmla="*/ 956 w 2045"/>
                <a:gd name="T63" fmla="*/ 241 h 446"/>
                <a:gd name="T64" fmla="*/ 891 w 2045"/>
                <a:gd name="T65" fmla="*/ 435 h 446"/>
                <a:gd name="T66" fmla="*/ 766 w 2045"/>
                <a:gd name="T67" fmla="*/ 365 h 446"/>
                <a:gd name="T68" fmla="*/ 1014 w 2045"/>
                <a:gd name="T69" fmla="*/ 437 h 446"/>
                <a:gd name="T70" fmla="*/ 1262 w 2045"/>
                <a:gd name="T71" fmla="*/ 25 h 446"/>
                <a:gd name="T72" fmla="*/ 1369 w 2045"/>
                <a:gd name="T73" fmla="*/ 179 h 446"/>
                <a:gd name="T74" fmla="*/ 1355 w 2045"/>
                <a:gd name="T75" fmla="*/ 8 h 446"/>
                <a:gd name="T76" fmla="*/ 1394 w 2045"/>
                <a:gd name="T77" fmla="*/ 76 h 446"/>
                <a:gd name="T78" fmla="*/ 1394 w 2045"/>
                <a:gd name="T79" fmla="*/ 331 h 446"/>
                <a:gd name="T80" fmla="*/ 1346 w 2045"/>
                <a:gd name="T81" fmla="*/ 376 h 446"/>
                <a:gd name="T82" fmla="*/ 1238 w 2045"/>
                <a:gd name="T83" fmla="*/ 199 h 446"/>
                <a:gd name="T84" fmla="*/ 1261 w 2045"/>
                <a:gd name="T85" fmla="*/ 422 h 446"/>
                <a:gd name="T86" fmla="*/ 1213 w 2045"/>
                <a:gd name="T87" fmla="*/ 384 h 446"/>
                <a:gd name="T88" fmla="*/ 1213 w 2045"/>
                <a:gd name="T89" fmla="*/ 142 h 446"/>
                <a:gd name="T90" fmla="*/ 1502 w 2045"/>
                <a:gd name="T91" fmla="*/ 170 h 446"/>
                <a:gd name="T92" fmla="*/ 1574 w 2045"/>
                <a:gd name="T93" fmla="*/ 353 h 446"/>
                <a:gd name="T94" fmla="*/ 1660 w 2045"/>
                <a:gd name="T95" fmla="*/ 182 h 446"/>
                <a:gd name="T96" fmla="*/ 1556 w 2045"/>
                <a:gd name="T97" fmla="*/ 37 h 446"/>
                <a:gd name="T98" fmla="*/ 1495 w 2045"/>
                <a:gd name="T99" fmla="*/ 363 h 446"/>
                <a:gd name="T100" fmla="*/ 1451 w 2045"/>
                <a:gd name="T101" fmla="*/ 154 h 446"/>
                <a:gd name="T102" fmla="*/ 1622 w 2045"/>
                <a:gd name="T103" fmla="*/ 7 h 446"/>
                <a:gd name="T104" fmla="*/ 1716 w 2045"/>
                <a:gd name="T105" fmla="*/ 191 h 446"/>
                <a:gd name="T106" fmla="*/ 1595 w 2045"/>
                <a:gd name="T107" fmla="*/ 387 h 446"/>
                <a:gd name="T108" fmla="*/ 1822 w 2045"/>
                <a:gd name="T109" fmla="*/ 33 h 446"/>
                <a:gd name="T110" fmla="*/ 1852 w 2045"/>
                <a:gd name="T111" fmla="*/ 287 h 446"/>
                <a:gd name="T112" fmla="*/ 1923 w 2045"/>
                <a:gd name="T113" fmla="*/ 243 h 446"/>
                <a:gd name="T114" fmla="*/ 1856 w 2045"/>
                <a:gd name="T115" fmla="*/ 317 h 446"/>
                <a:gd name="T116" fmla="*/ 1769 w 2045"/>
                <a:gd name="T117" fmla="*/ 174 h 446"/>
                <a:gd name="T118" fmla="*/ 2009 w 2045"/>
                <a:gd name="T119" fmla="*/ 5 h 446"/>
                <a:gd name="T120" fmla="*/ 2022 w 2045"/>
                <a:gd name="T121" fmla="*/ 174 h 446"/>
                <a:gd name="T122" fmla="*/ 1949 w 2045"/>
                <a:gd name="T123" fmla="*/ 283 h 446"/>
                <a:gd name="T124" fmla="*/ 1971 w 2045"/>
                <a:gd name="T125" fmla="*/ 42 h 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45" h="446">
                  <a:moveTo>
                    <a:pt x="0" y="5"/>
                  </a:moveTo>
                  <a:lnTo>
                    <a:pt x="11" y="5"/>
                  </a:lnTo>
                  <a:lnTo>
                    <a:pt x="21" y="5"/>
                  </a:lnTo>
                  <a:lnTo>
                    <a:pt x="31" y="5"/>
                  </a:lnTo>
                  <a:lnTo>
                    <a:pt x="42" y="5"/>
                  </a:lnTo>
                  <a:lnTo>
                    <a:pt x="53" y="5"/>
                  </a:lnTo>
                  <a:lnTo>
                    <a:pt x="63" y="5"/>
                  </a:lnTo>
                  <a:lnTo>
                    <a:pt x="73" y="5"/>
                  </a:lnTo>
                  <a:lnTo>
                    <a:pt x="85" y="5"/>
                  </a:lnTo>
                  <a:lnTo>
                    <a:pt x="95" y="5"/>
                  </a:lnTo>
                  <a:lnTo>
                    <a:pt x="105" y="5"/>
                  </a:lnTo>
                  <a:lnTo>
                    <a:pt x="116" y="5"/>
                  </a:lnTo>
                  <a:lnTo>
                    <a:pt x="126" y="5"/>
                  </a:lnTo>
                  <a:lnTo>
                    <a:pt x="137" y="6"/>
                  </a:lnTo>
                  <a:lnTo>
                    <a:pt x="147" y="6"/>
                  </a:lnTo>
                  <a:lnTo>
                    <a:pt x="158" y="6"/>
                  </a:lnTo>
                  <a:lnTo>
                    <a:pt x="168" y="6"/>
                  </a:lnTo>
                  <a:lnTo>
                    <a:pt x="170" y="12"/>
                  </a:lnTo>
                  <a:lnTo>
                    <a:pt x="173" y="19"/>
                  </a:lnTo>
                  <a:lnTo>
                    <a:pt x="175" y="25"/>
                  </a:lnTo>
                  <a:lnTo>
                    <a:pt x="177" y="32"/>
                  </a:lnTo>
                  <a:lnTo>
                    <a:pt x="179" y="39"/>
                  </a:lnTo>
                  <a:lnTo>
                    <a:pt x="182" y="46"/>
                  </a:lnTo>
                  <a:lnTo>
                    <a:pt x="184" y="53"/>
                  </a:lnTo>
                  <a:lnTo>
                    <a:pt x="187" y="60"/>
                  </a:lnTo>
                  <a:lnTo>
                    <a:pt x="182" y="62"/>
                  </a:lnTo>
                  <a:lnTo>
                    <a:pt x="178" y="64"/>
                  </a:lnTo>
                  <a:lnTo>
                    <a:pt x="174" y="66"/>
                  </a:lnTo>
                  <a:lnTo>
                    <a:pt x="170" y="68"/>
                  </a:lnTo>
                  <a:lnTo>
                    <a:pt x="164" y="60"/>
                  </a:lnTo>
                  <a:lnTo>
                    <a:pt x="158" y="53"/>
                  </a:lnTo>
                  <a:lnTo>
                    <a:pt x="149" y="46"/>
                  </a:lnTo>
                  <a:lnTo>
                    <a:pt x="142" y="42"/>
                  </a:lnTo>
                  <a:lnTo>
                    <a:pt x="138" y="40"/>
                  </a:lnTo>
                  <a:lnTo>
                    <a:pt x="134" y="38"/>
                  </a:lnTo>
                  <a:lnTo>
                    <a:pt x="129" y="37"/>
                  </a:lnTo>
                  <a:lnTo>
                    <a:pt x="124" y="35"/>
                  </a:lnTo>
                  <a:lnTo>
                    <a:pt x="119" y="34"/>
                  </a:lnTo>
                  <a:lnTo>
                    <a:pt x="112" y="33"/>
                  </a:lnTo>
                  <a:lnTo>
                    <a:pt x="107" y="32"/>
                  </a:lnTo>
                  <a:lnTo>
                    <a:pt x="101" y="32"/>
                  </a:lnTo>
                  <a:lnTo>
                    <a:pt x="94" y="32"/>
                  </a:lnTo>
                  <a:lnTo>
                    <a:pt x="88" y="31"/>
                  </a:lnTo>
                  <a:lnTo>
                    <a:pt x="81" y="31"/>
                  </a:lnTo>
                  <a:lnTo>
                    <a:pt x="73" y="31"/>
                  </a:lnTo>
                  <a:lnTo>
                    <a:pt x="73" y="40"/>
                  </a:lnTo>
                  <a:lnTo>
                    <a:pt x="73" y="48"/>
                  </a:lnTo>
                  <a:lnTo>
                    <a:pt x="73" y="58"/>
                  </a:lnTo>
                  <a:lnTo>
                    <a:pt x="73" y="66"/>
                  </a:lnTo>
                  <a:lnTo>
                    <a:pt x="73" y="75"/>
                  </a:lnTo>
                  <a:lnTo>
                    <a:pt x="73" y="84"/>
                  </a:lnTo>
                  <a:lnTo>
                    <a:pt x="73" y="92"/>
                  </a:lnTo>
                  <a:lnTo>
                    <a:pt x="73" y="101"/>
                  </a:lnTo>
                  <a:lnTo>
                    <a:pt x="83" y="102"/>
                  </a:lnTo>
                  <a:lnTo>
                    <a:pt x="92" y="102"/>
                  </a:lnTo>
                  <a:lnTo>
                    <a:pt x="101" y="103"/>
                  </a:lnTo>
                  <a:lnTo>
                    <a:pt x="111" y="104"/>
                  </a:lnTo>
                  <a:lnTo>
                    <a:pt x="121" y="105"/>
                  </a:lnTo>
                  <a:lnTo>
                    <a:pt x="130" y="105"/>
                  </a:lnTo>
                  <a:lnTo>
                    <a:pt x="139" y="106"/>
                  </a:lnTo>
                  <a:lnTo>
                    <a:pt x="148" y="107"/>
                  </a:lnTo>
                  <a:lnTo>
                    <a:pt x="148" y="102"/>
                  </a:lnTo>
                  <a:lnTo>
                    <a:pt x="148" y="97"/>
                  </a:lnTo>
                  <a:lnTo>
                    <a:pt x="148" y="91"/>
                  </a:lnTo>
                  <a:lnTo>
                    <a:pt x="148" y="86"/>
                  </a:lnTo>
                  <a:lnTo>
                    <a:pt x="154" y="87"/>
                  </a:lnTo>
                  <a:lnTo>
                    <a:pt x="159" y="87"/>
                  </a:lnTo>
                  <a:lnTo>
                    <a:pt x="163" y="87"/>
                  </a:lnTo>
                  <a:lnTo>
                    <a:pt x="168" y="88"/>
                  </a:lnTo>
                  <a:lnTo>
                    <a:pt x="168" y="97"/>
                  </a:lnTo>
                  <a:lnTo>
                    <a:pt x="168" y="107"/>
                  </a:lnTo>
                  <a:lnTo>
                    <a:pt x="168" y="116"/>
                  </a:lnTo>
                  <a:lnTo>
                    <a:pt x="168" y="125"/>
                  </a:lnTo>
                  <a:lnTo>
                    <a:pt x="168" y="135"/>
                  </a:lnTo>
                  <a:lnTo>
                    <a:pt x="168" y="144"/>
                  </a:lnTo>
                  <a:lnTo>
                    <a:pt x="168" y="155"/>
                  </a:lnTo>
                  <a:lnTo>
                    <a:pt x="168" y="164"/>
                  </a:lnTo>
                  <a:lnTo>
                    <a:pt x="163" y="163"/>
                  </a:lnTo>
                  <a:lnTo>
                    <a:pt x="159" y="162"/>
                  </a:lnTo>
                  <a:lnTo>
                    <a:pt x="154" y="162"/>
                  </a:lnTo>
                  <a:lnTo>
                    <a:pt x="148" y="161"/>
                  </a:lnTo>
                  <a:lnTo>
                    <a:pt x="148" y="155"/>
                  </a:lnTo>
                  <a:lnTo>
                    <a:pt x="148" y="148"/>
                  </a:lnTo>
                  <a:lnTo>
                    <a:pt x="148" y="142"/>
                  </a:lnTo>
                  <a:lnTo>
                    <a:pt x="148" y="135"/>
                  </a:lnTo>
                  <a:lnTo>
                    <a:pt x="139" y="134"/>
                  </a:lnTo>
                  <a:lnTo>
                    <a:pt x="130" y="133"/>
                  </a:lnTo>
                  <a:lnTo>
                    <a:pt x="121" y="132"/>
                  </a:lnTo>
                  <a:lnTo>
                    <a:pt x="111" y="131"/>
                  </a:lnTo>
                  <a:lnTo>
                    <a:pt x="101" y="130"/>
                  </a:lnTo>
                  <a:lnTo>
                    <a:pt x="92" y="129"/>
                  </a:lnTo>
                  <a:lnTo>
                    <a:pt x="83" y="128"/>
                  </a:lnTo>
                  <a:lnTo>
                    <a:pt x="73" y="127"/>
                  </a:lnTo>
                  <a:lnTo>
                    <a:pt x="73" y="135"/>
                  </a:lnTo>
                  <a:lnTo>
                    <a:pt x="73" y="143"/>
                  </a:lnTo>
                  <a:lnTo>
                    <a:pt x="73" y="151"/>
                  </a:lnTo>
                  <a:lnTo>
                    <a:pt x="73" y="160"/>
                  </a:lnTo>
                  <a:lnTo>
                    <a:pt x="73" y="168"/>
                  </a:lnTo>
                  <a:lnTo>
                    <a:pt x="73" y="176"/>
                  </a:lnTo>
                  <a:lnTo>
                    <a:pt x="73" y="183"/>
                  </a:lnTo>
                  <a:lnTo>
                    <a:pt x="73" y="191"/>
                  </a:lnTo>
                  <a:lnTo>
                    <a:pt x="73" y="199"/>
                  </a:lnTo>
                  <a:lnTo>
                    <a:pt x="73" y="207"/>
                  </a:lnTo>
                  <a:lnTo>
                    <a:pt x="73" y="215"/>
                  </a:lnTo>
                  <a:lnTo>
                    <a:pt x="73" y="222"/>
                  </a:lnTo>
                  <a:lnTo>
                    <a:pt x="73" y="230"/>
                  </a:lnTo>
                  <a:lnTo>
                    <a:pt x="73" y="238"/>
                  </a:lnTo>
                  <a:lnTo>
                    <a:pt x="73" y="246"/>
                  </a:lnTo>
                  <a:lnTo>
                    <a:pt x="73" y="255"/>
                  </a:lnTo>
                  <a:lnTo>
                    <a:pt x="81" y="256"/>
                  </a:lnTo>
                  <a:lnTo>
                    <a:pt x="87" y="258"/>
                  </a:lnTo>
                  <a:lnTo>
                    <a:pt x="93" y="259"/>
                  </a:lnTo>
                  <a:lnTo>
                    <a:pt x="98" y="261"/>
                  </a:lnTo>
                  <a:lnTo>
                    <a:pt x="98" y="266"/>
                  </a:lnTo>
                  <a:lnTo>
                    <a:pt x="98" y="272"/>
                  </a:lnTo>
                  <a:lnTo>
                    <a:pt x="98" y="278"/>
                  </a:lnTo>
                  <a:lnTo>
                    <a:pt x="98" y="283"/>
                  </a:lnTo>
                  <a:lnTo>
                    <a:pt x="86" y="280"/>
                  </a:lnTo>
                  <a:lnTo>
                    <a:pt x="74" y="278"/>
                  </a:lnTo>
                  <a:lnTo>
                    <a:pt x="62" y="275"/>
                  </a:lnTo>
                  <a:lnTo>
                    <a:pt x="50" y="272"/>
                  </a:lnTo>
                  <a:lnTo>
                    <a:pt x="37" y="269"/>
                  </a:lnTo>
                  <a:lnTo>
                    <a:pt x="25" y="266"/>
                  </a:lnTo>
                  <a:lnTo>
                    <a:pt x="13" y="263"/>
                  </a:lnTo>
                  <a:lnTo>
                    <a:pt x="0" y="260"/>
                  </a:lnTo>
                  <a:lnTo>
                    <a:pt x="0" y="255"/>
                  </a:lnTo>
                  <a:lnTo>
                    <a:pt x="0" y="248"/>
                  </a:lnTo>
                  <a:lnTo>
                    <a:pt x="0" y="243"/>
                  </a:lnTo>
                  <a:lnTo>
                    <a:pt x="0" y="238"/>
                  </a:lnTo>
                  <a:lnTo>
                    <a:pt x="5" y="239"/>
                  </a:lnTo>
                  <a:lnTo>
                    <a:pt x="12" y="240"/>
                  </a:lnTo>
                  <a:lnTo>
                    <a:pt x="17" y="242"/>
                  </a:lnTo>
                  <a:lnTo>
                    <a:pt x="22" y="243"/>
                  </a:lnTo>
                  <a:lnTo>
                    <a:pt x="22" y="230"/>
                  </a:lnTo>
                  <a:lnTo>
                    <a:pt x="22" y="216"/>
                  </a:lnTo>
                  <a:lnTo>
                    <a:pt x="22" y="203"/>
                  </a:lnTo>
                  <a:lnTo>
                    <a:pt x="22" y="189"/>
                  </a:lnTo>
                  <a:lnTo>
                    <a:pt x="22" y="176"/>
                  </a:lnTo>
                  <a:lnTo>
                    <a:pt x="22" y="162"/>
                  </a:lnTo>
                  <a:lnTo>
                    <a:pt x="22" y="148"/>
                  </a:lnTo>
                  <a:lnTo>
                    <a:pt x="22" y="135"/>
                  </a:lnTo>
                  <a:lnTo>
                    <a:pt x="22" y="121"/>
                  </a:lnTo>
                  <a:lnTo>
                    <a:pt x="22" y="108"/>
                  </a:lnTo>
                  <a:lnTo>
                    <a:pt x="22" y="94"/>
                  </a:lnTo>
                  <a:lnTo>
                    <a:pt x="22" y="81"/>
                  </a:lnTo>
                  <a:lnTo>
                    <a:pt x="22" y="67"/>
                  </a:lnTo>
                  <a:lnTo>
                    <a:pt x="22" y="54"/>
                  </a:lnTo>
                  <a:lnTo>
                    <a:pt x="22" y="39"/>
                  </a:lnTo>
                  <a:lnTo>
                    <a:pt x="22" y="26"/>
                  </a:lnTo>
                  <a:lnTo>
                    <a:pt x="17" y="26"/>
                  </a:lnTo>
                  <a:lnTo>
                    <a:pt x="12" y="26"/>
                  </a:lnTo>
                  <a:lnTo>
                    <a:pt x="5" y="26"/>
                  </a:lnTo>
                  <a:lnTo>
                    <a:pt x="0" y="26"/>
                  </a:lnTo>
                  <a:lnTo>
                    <a:pt x="0" y="21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0" y="5"/>
                  </a:lnTo>
                  <a:close/>
                  <a:moveTo>
                    <a:pt x="271" y="58"/>
                  </a:moveTo>
                  <a:lnTo>
                    <a:pt x="268" y="67"/>
                  </a:lnTo>
                  <a:lnTo>
                    <a:pt x="266" y="76"/>
                  </a:lnTo>
                  <a:lnTo>
                    <a:pt x="263" y="85"/>
                  </a:lnTo>
                  <a:lnTo>
                    <a:pt x="261" y="94"/>
                  </a:lnTo>
                  <a:lnTo>
                    <a:pt x="258" y="103"/>
                  </a:lnTo>
                  <a:lnTo>
                    <a:pt x="254" y="112"/>
                  </a:lnTo>
                  <a:lnTo>
                    <a:pt x="252" y="120"/>
                  </a:lnTo>
                  <a:lnTo>
                    <a:pt x="249" y="129"/>
                  </a:lnTo>
                  <a:lnTo>
                    <a:pt x="246" y="138"/>
                  </a:lnTo>
                  <a:lnTo>
                    <a:pt x="244" y="146"/>
                  </a:lnTo>
                  <a:lnTo>
                    <a:pt x="241" y="156"/>
                  </a:lnTo>
                  <a:lnTo>
                    <a:pt x="239" y="164"/>
                  </a:lnTo>
                  <a:lnTo>
                    <a:pt x="236" y="172"/>
                  </a:lnTo>
                  <a:lnTo>
                    <a:pt x="233" y="181"/>
                  </a:lnTo>
                  <a:lnTo>
                    <a:pt x="231" y="189"/>
                  </a:lnTo>
                  <a:lnTo>
                    <a:pt x="228" y="198"/>
                  </a:lnTo>
                  <a:lnTo>
                    <a:pt x="238" y="199"/>
                  </a:lnTo>
                  <a:lnTo>
                    <a:pt x="248" y="201"/>
                  </a:lnTo>
                  <a:lnTo>
                    <a:pt x="259" y="202"/>
                  </a:lnTo>
                  <a:lnTo>
                    <a:pt x="269" y="204"/>
                  </a:lnTo>
                  <a:lnTo>
                    <a:pt x="279" y="205"/>
                  </a:lnTo>
                  <a:lnTo>
                    <a:pt x="289" y="207"/>
                  </a:lnTo>
                  <a:lnTo>
                    <a:pt x="300" y="208"/>
                  </a:lnTo>
                  <a:lnTo>
                    <a:pt x="310" y="210"/>
                  </a:lnTo>
                  <a:lnTo>
                    <a:pt x="308" y="201"/>
                  </a:lnTo>
                  <a:lnTo>
                    <a:pt x="305" y="191"/>
                  </a:lnTo>
                  <a:lnTo>
                    <a:pt x="303" y="181"/>
                  </a:lnTo>
                  <a:lnTo>
                    <a:pt x="301" y="171"/>
                  </a:lnTo>
                  <a:lnTo>
                    <a:pt x="298" y="162"/>
                  </a:lnTo>
                  <a:lnTo>
                    <a:pt x="296" y="151"/>
                  </a:lnTo>
                  <a:lnTo>
                    <a:pt x="292" y="141"/>
                  </a:lnTo>
                  <a:lnTo>
                    <a:pt x="290" y="132"/>
                  </a:lnTo>
                  <a:lnTo>
                    <a:pt x="288" y="123"/>
                  </a:lnTo>
                  <a:lnTo>
                    <a:pt x="285" y="113"/>
                  </a:lnTo>
                  <a:lnTo>
                    <a:pt x="283" y="104"/>
                  </a:lnTo>
                  <a:lnTo>
                    <a:pt x="281" y="95"/>
                  </a:lnTo>
                  <a:lnTo>
                    <a:pt x="278" y="86"/>
                  </a:lnTo>
                  <a:lnTo>
                    <a:pt x="276" y="77"/>
                  </a:lnTo>
                  <a:lnTo>
                    <a:pt x="273" y="67"/>
                  </a:lnTo>
                  <a:lnTo>
                    <a:pt x="271" y="58"/>
                  </a:lnTo>
                  <a:close/>
                  <a:moveTo>
                    <a:pt x="260" y="6"/>
                  </a:moveTo>
                  <a:lnTo>
                    <a:pt x="266" y="6"/>
                  </a:lnTo>
                  <a:lnTo>
                    <a:pt x="271" y="6"/>
                  </a:lnTo>
                  <a:lnTo>
                    <a:pt x="277" y="6"/>
                  </a:lnTo>
                  <a:lnTo>
                    <a:pt x="283" y="6"/>
                  </a:lnTo>
                  <a:lnTo>
                    <a:pt x="289" y="6"/>
                  </a:lnTo>
                  <a:lnTo>
                    <a:pt x="296" y="6"/>
                  </a:lnTo>
                  <a:lnTo>
                    <a:pt x="302" y="6"/>
                  </a:lnTo>
                  <a:lnTo>
                    <a:pt x="308" y="6"/>
                  </a:lnTo>
                  <a:lnTo>
                    <a:pt x="313" y="25"/>
                  </a:lnTo>
                  <a:lnTo>
                    <a:pt x="318" y="44"/>
                  </a:lnTo>
                  <a:lnTo>
                    <a:pt x="323" y="64"/>
                  </a:lnTo>
                  <a:lnTo>
                    <a:pt x="329" y="83"/>
                  </a:lnTo>
                  <a:lnTo>
                    <a:pt x="333" y="102"/>
                  </a:lnTo>
                  <a:lnTo>
                    <a:pt x="338" y="122"/>
                  </a:lnTo>
                  <a:lnTo>
                    <a:pt x="343" y="141"/>
                  </a:lnTo>
                  <a:lnTo>
                    <a:pt x="348" y="161"/>
                  </a:lnTo>
                  <a:lnTo>
                    <a:pt x="350" y="171"/>
                  </a:lnTo>
                  <a:lnTo>
                    <a:pt x="353" y="181"/>
                  </a:lnTo>
                  <a:lnTo>
                    <a:pt x="355" y="191"/>
                  </a:lnTo>
                  <a:lnTo>
                    <a:pt x="358" y="201"/>
                  </a:lnTo>
                  <a:lnTo>
                    <a:pt x="360" y="211"/>
                  </a:lnTo>
                  <a:lnTo>
                    <a:pt x="363" y="221"/>
                  </a:lnTo>
                  <a:lnTo>
                    <a:pt x="366" y="231"/>
                  </a:lnTo>
                  <a:lnTo>
                    <a:pt x="369" y="241"/>
                  </a:lnTo>
                  <a:lnTo>
                    <a:pt x="372" y="251"/>
                  </a:lnTo>
                  <a:lnTo>
                    <a:pt x="374" y="263"/>
                  </a:lnTo>
                  <a:lnTo>
                    <a:pt x="377" y="273"/>
                  </a:lnTo>
                  <a:lnTo>
                    <a:pt x="379" y="283"/>
                  </a:lnTo>
                  <a:lnTo>
                    <a:pt x="382" y="293"/>
                  </a:lnTo>
                  <a:lnTo>
                    <a:pt x="384" y="303"/>
                  </a:lnTo>
                  <a:lnTo>
                    <a:pt x="387" y="314"/>
                  </a:lnTo>
                  <a:lnTo>
                    <a:pt x="389" y="324"/>
                  </a:lnTo>
                  <a:lnTo>
                    <a:pt x="393" y="325"/>
                  </a:lnTo>
                  <a:lnTo>
                    <a:pt x="398" y="325"/>
                  </a:lnTo>
                  <a:lnTo>
                    <a:pt x="403" y="326"/>
                  </a:lnTo>
                  <a:lnTo>
                    <a:pt x="407" y="327"/>
                  </a:lnTo>
                  <a:lnTo>
                    <a:pt x="407" y="334"/>
                  </a:lnTo>
                  <a:lnTo>
                    <a:pt x="407" y="342"/>
                  </a:lnTo>
                  <a:lnTo>
                    <a:pt x="407" y="349"/>
                  </a:lnTo>
                  <a:lnTo>
                    <a:pt x="407" y="357"/>
                  </a:lnTo>
                  <a:lnTo>
                    <a:pt x="394" y="353"/>
                  </a:lnTo>
                  <a:lnTo>
                    <a:pt x="383" y="351"/>
                  </a:lnTo>
                  <a:lnTo>
                    <a:pt x="371" y="348"/>
                  </a:lnTo>
                  <a:lnTo>
                    <a:pt x="359" y="345"/>
                  </a:lnTo>
                  <a:lnTo>
                    <a:pt x="347" y="343"/>
                  </a:lnTo>
                  <a:lnTo>
                    <a:pt x="336" y="340"/>
                  </a:lnTo>
                  <a:lnTo>
                    <a:pt x="323" y="337"/>
                  </a:lnTo>
                  <a:lnTo>
                    <a:pt x="312" y="334"/>
                  </a:lnTo>
                  <a:lnTo>
                    <a:pt x="312" y="327"/>
                  </a:lnTo>
                  <a:lnTo>
                    <a:pt x="312" y="321"/>
                  </a:lnTo>
                  <a:lnTo>
                    <a:pt x="312" y="314"/>
                  </a:lnTo>
                  <a:lnTo>
                    <a:pt x="312" y="308"/>
                  </a:lnTo>
                  <a:lnTo>
                    <a:pt x="318" y="309"/>
                  </a:lnTo>
                  <a:lnTo>
                    <a:pt x="324" y="310"/>
                  </a:lnTo>
                  <a:lnTo>
                    <a:pt x="330" y="311"/>
                  </a:lnTo>
                  <a:lnTo>
                    <a:pt x="336" y="312"/>
                  </a:lnTo>
                  <a:lnTo>
                    <a:pt x="334" y="303"/>
                  </a:lnTo>
                  <a:lnTo>
                    <a:pt x="332" y="295"/>
                  </a:lnTo>
                  <a:lnTo>
                    <a:pt x="330" y="286"/>
                  </a:lnTo>
                  <a:lnTo>
                    <a:pt x="327" y="278"/>
                  </a:lnTo>
                  <a:lnTo>
                    <a:pt x="325" y="270"/>
                  </a:lnTo>
                  <a:lnTo>
                    <a:pt x="323" y="261"/>
                  </a:lnTo>
                  <a:lnTo>
                    <a:pt x="321" y="252"/>
                  </a:lnTo>
                  <a:lnTo>
                    <a:pt x="319" y="243"/>
                  </a:lnTo>
                  <a:lnTo>
                    <a:pt x="307" y="241"/>
                  </a:lnTo>
                  <a:lnTo>
                    <a:pt x="295" y="239"/>
                  </a:lnTo>
                  <a:lnTo>
                    <a:pt x="282" y="237"/>
                  </a:lnTo>
                  <a:lnTo>
                    <a:pt x="270" y="234"/>
                  </a:lnTo>
                  <a:lnTo>
                    <a:pt x="256" y="232"/>
                  </a:lnTo>
                  <a:lnTo>
                    <a:pt x="244" y="230"/>
                  </a:lnTo>
                  <a:lnTo>
                    <a:pt x="232" y="228"/>
                  </a:lnTo>
                  <a:lnTo>
                    <a:pt x="219" y="226"/>
                  </a:lnTo>
                  <a:lnTo>
                    <a:pt x="217" y="233"/>
                  </a:lnTo>
                  <a:lnTo>
                    <a:pt x="215" y="240"/>
                  </a:lnTo>
                  <a:lnTo>
                    <a:pt x="213" y="247"/>
                  </a:lnTo>
                  <a:lnTo>
                    <a:pt x="211" y="255"/>
                  </a:lnTo>
                  <a:lnTo>
                    <a:pt x="209" y="263"/>
                  </a:lnTo>
                  <a:lnTo>
                    <a:pt x="206" y="270"/>
                  </a:lnTo>
                  <a:lnTo>
                    <a:pt x="204" y="277"/>
                  </a:lnTo>
                  <a:lnTo>
                    <a:pt x="202" y="284"/>
                  </a:lnTo>
                  <a:lnTo>
                    <a:pt x="207" y="285"/>
                  </a:lnTo>
                  <a:lnTo>
                    <a:pt x="213" y="286"/>
                  </a:lnTo>
                  <a:lnTo>
                    <a:pt x="218" y="287"/>
                  </a:lnTo>
                  <a:lnTo>
                    <a:pt x="224" y="288"/>
                  </a:lnTo>
                  <a:lnTo>
                    <a:pt x="224" y="295"/>
                  </a:lnTo>
                  <a:lnTo>
                    <a:pt x="224" y="301"/>
                  </a:lnTo>
                  <a:lnTo>
                    <a:pt x="224" y="307"/>
                  </a:lnTo>
                  <a:lnTo>
                    <a:pt x="224" y="314"/>
                  </a:lnTo>
                  <a:lnTo>
                    <a:pt x="215" y="312"/>
                  </a:lnTo>
                  <a:lnTo>
                    <a:pt x="207" y="310"/>
                  </a:lnTo>
                  <a:lnTo>
                    <a:pt x="199" y="308"/>
                  </a:lnTo>
                  <a:lnTo>
                    <a:pt x="192" y="306"/>
                  </a:lnTo>
                  <a:lnTo>
                    <a:pt x="183" y="304"/>
                  </a:lnTo>
                  <a:lnTo>
                    <a:pt x="175" y="302"/>
                  </a:lnTo>
                  <a:lnTo>
                    <a:pt x="167" y="300"/>
                  </a:lnTo>
                  <a:lnTo>
                    <a:pt x="159" y="298"/>
                  </a:lnTo>
                  <a:lnTo>
                    <a:pt x="159" y="292"/>
                  </a:lnTo>
                  <a:lnTo>
                    <a:pt x="159" y="286"/>
                  </a:lnTo>
                  <a:lnTo>
                    <a:pt x="159" y="280"/>
                  </a:lnTo>
                  <a:lnTo>
                    <a:pt x="159" y="274"/>
                  </a:lnTo>
                  <a:lnTo>
                    <a:pt x="163" y="275"/>
                  </a:lnTo>
                  <a:lnTo>
                    <a:pt x="167" y="276"/>
                  </a:lnTo>
                  <a:lnTo>
                    <a:pt x="171" y="277"/>
                  </a:lnTo>
                  <a:lnTo>
                    <a:pt x="175" y="278"/>
                  </a:lnTo>
                  <a:lnTo>
                    <a:pt x="180" y="262"/>
                  </a:lnTo>
                  <a:lnTo>
                    <a:pt x="187" y="245"/>
                  </a:lnTo>
                  <a:lnTo>
                    <a:pt x="192" y="229"/>
                  </a:lnTo>
                  <a:lnTo>
                    <a:pt x="197" y="213"/>
                  </a:lnTo>
                  <a:lnTo>
                    <a:pt x="202" y="196"/>
                  </a:lnTo>
                  <a:lnTo>
                    <a:pt x="208" y="180"/>
                  </a:lnTo>
                  <a:lnTo>
                    <a:pt x="212" y="163"/>
                  </a:lnTo>
                  <a:lnTo>
                    <a:pt x="217" y="146"/>
                  </a:lnTo>
                  <a:lnTo>
                    <a:pt x="223" y="129"/>
                  </a:lnTo>
                  <a:lnTo>
                    <a:pt x="228" y="112"/>
                  </a:lnTo>
                  <a:lnTo>
                    <a:pt x="233" y="95"/>
                  </a:lnTo>
                  <a:lnTo>
                    <a:pt x="239" y="77"/>
                  </a:lnTo>
                  <a:lnTo>
                    <a:pt x="244" y="60"/>
                  </a:lnTo>
                  <a:lnTo>
                    <a:pt x="249" y="41"/>
                  </a:lnTo>
                  <a:lnTo>
                    <a:pt x="254" y="24"/>
                  </a:lnTo>
                  <a:lnTo>
                    <a:pt x="260" y="6"/>
                  </a:lnTo>
                  <a:close/>
                  <a:moveTo>
                    <a:pt x="425" y="6"/>
                  </a:moveTo>
                  <a:lnTo>
                    <a:pt x="433" y="6"/>
                  </a:lnTo>
                  <a:lnTo>
                    <a:pt x="441" y="7"/>
                  </a:lnTo>
                  <a:lnTo>
                    <a:pt x="449" y="7"/>
                  </a:lnTo>
                  <a:lnTo>
                    <a:pt x="457" y="7"/>
                  </a:lnTo>
                  <a:lnTo>
                    <a:pt x="464" y="7"/>
                  </a:lnTo>
                  <a:lnTo>
                    <a:pt x="473" y="7"/>
                  </a:lnTo>
                  <a:lnTo>
                    <a:pt x="480" y="7"/>
                  </a:lnTo>
                  <a:lnTo>
                    <a:pt x="488" y="7"/>
                  </a:lnTo>
                  <a:lnTo>
                    <a:pt x="495" y="23"/>
                  </a:lnTo>
                  <a:lnTo>
                    <a:pt x="502" y="38"/>
                  </a:lnTo>
                  <a:lnTo>
                    <a:pt x="510" y="55"/>
                  </a:lnTo>
                  <a:lnTo>
                    <a:pt x="517" y="71"/>
                  </a:lnTo>
                  <a:lnTo>
                    <a:pt x="523" y="87"/>
                  </a:lnTo>
                  <a:lnTo>
                    <a:pt x="530" y="104"/>
                  </a:lnTo>
                  <a:lnTo>
                    <a:pt x="537" y="120"/>
                  </a:lnTo>
                  <a:lnTo>
                    <a:pt x="545" y="136"/>
                  </a:lnTo>
                  <a:lnTo>
                    <a:pt x="552" y="154"/>
                  </a:lnTo>
                  <a:lnTo>
                    <a:pt x="559" y="170"/>
                  </a:lnTo>
                  <a:lnTo>
                    <a:pt x="566" y="187"/>
                  </a:lnTo>
                  <a:lnTo>
                    <a:pt x="573" y="204"/>
                  </a:lnTo>
                  <a:lnTo>
                    <a:pt x="580" y="221"/>
                  </a:lnTo>
                  <a:lnTo>
                    <a:pt x="587" y="238"/>
                  </a:lnTo>
                  <a:lnTo>
                    <a:pt x="594" y="256"/>
                  </a:lnTo>
                  <a:lnTo>
                    <a:pt x="601" y="273"/>
                  </a:lnTo>
                  <a:lnTo>
                    <a:pt x="601" y="258"/>
                  </a:lnTo>
                  <a:lnTo>
                    <a:pt x="601" y="243"/>
                  </a:lnTo>
                  <a:lnTo>
                    <a:pt x="601" y="228"/>
                  </a:lnTo>
                  <a:lnTo>
                    <a:pt x="601" y="214"/>
                  </a:lnTo>
                  <a:lnTo>
                    <a:pt x="601" y="200"/>
                  </a:lnTo>
                  <a:lnTo>
                    <a:pt x="601" y="186"/>
                  </a:lnTo>
                  <a:lnTo>
                    <a:pt x="601" y="171"/>
                  </a:lnTo>
                  <a:lnTo>
                    <a:pt x="601" y="157"/>
                  </a:lnTo>
                  <a:lnTo>
                    <a:pt x="601" y="141"/>
                  </a:lnTo>
                  <a:lnTo>
                    <a:pt x="601" y="127"/>
                  </a:lnTo>
                  <a:lnTo>
                    <a:pt x="601" y="112"/>
                  </a:lnTo>
                  <a:lnTo>
                    <a:pt x="601" y="98"/>
                  </a:lnTo>
                  <a:lnTo>
                    <a:pt x="601" y="84"/>
                  </a:lnTo>
                  <a:lnTo>
                    <a:pt x="601" y="69"/>
                  </a:lnTo>
                  <a:lnTo>
                    <a:pt x="601" y="55"/>
                  </a:lnTo>
                  <a:lnTo>
                    <a:pt x="601" y="39"/>
                  </a:lnTo>
                  <a:lnTo>
                    <a:pt x="596" y="39"/>
                  </a:lnTo>
                  <a:lnTo>
                    <a:pt x="591" y="39"/>
                  </a:lnTo>
                  <a:lnTo>
                    <a:pt x="585" y="39"/>
                  </a:lnTo>
                  <a:lnTo>
                    <a:pt x="580" y="39"/>
                  </a:lnTo>
                  <a:lnTo>
                    <a:pt x="580" y="35"/>
                  </a:lnTo>
                  <a:lnTo>
                    <a:pt x="580" y="31"/>
                  </a:lnTo>
                  <a:lnTo>
                    <a:pt x="580" y="27"/>
                  </a:lnTo>
                  <a:lnTo>
                    <a:pt x="580" y="23"/>
                  </a:lnTo>
                  <a:lnTo>
                    <a:pt x="580" y="19"/>
                  </a:lnTo>
                  <a:lnTo>
                    <a:pt x="580" y="15"/>
                  </a:lnTo>
                  <a:lnTo>
                    <a:pt x="580" y="11"/>
                  </a:lnTo>
                  <a:lnTo>
                    <a:pt x="580" y="7"/>
                  </a:lnTo>
                  <a:lnTo>
                    <a:pt x="588" y="7"/>
                  </a:lnTo>
                  <a:lnTo>
                    <a:pt x="597" y="7"/>
                  </a:lnTo>
                  <a:lnTo>
                    <a:pt x="605" y="7"/>
                  </a:lnTo>
                  <a:lnTo>
                    <a:pt x="614" y="7"/>
                  </a:lnTo>
                  <a:lnTo>
                    <a:pt x="622" y="8"/>
                  </a:lnTo>
                  <a:lnTo>
                    <a:pt x="631" y="8"/>
                  </a:lnTo>
                  <a:lnTo>
                    <a:pt x="639" y="8"/>
                  </a:lnTo>
                  <a:lnTo>
                    <a:pt x="648" y="8"/>
                  </a:lnTo>
                  <a:lnTo>
                    <a:pt x="648" y="12"/>
                  </a:lnTo>
                  <a:lnTo>
                    <a:pt x="648" y="16"/>
                  </a:lnTo>
                  <a:lnTo>
                    <a:pt x="648" y="20"/>
                  </a:lnTo>
                  <a:lnTo>
                    <a:pt x="648" y="24"/>
                  </a:lnTo>
                  <a:lnTo>
                    <a:pt x="648" y="28"/>
                  </a:lnTo>
                  <a:lnTo>
                    <a:pt x="648" y="32"/>
                  </a:lnTo>
                  <a:lnTo>
                    <a:pt x="648" y="36"/>
                  </a:lnTo>
                  <a:lnTo>
                    <a:pt x="648" y="40"/>
                  </a:lnTo>
                  <a:lnTo>
                    <a:pt x="642" y="40"/>
                  </a:lnTo>
                  <a:lnTo>
                    <a:pt x="637" y="40"/>
                  </a:lnTo>
                  <a:lnTo>
                    <a:pt x="631" y="40"/>
                  </a:lnTo>
                  <a:lnTo>
                    <a:pt x="626" y="40"/>
                  </a:lnTo>
                  <a:lnTo>
                    <a:pt x="626" y="52"/>
                  </a:lnTo>
                  <a:lnTo>
                    <a:pt x="626" y="63"/>
                  </a:lnTo>
                  <a:lnTo>
                    <a:pt x="626" y="74"/>
                  </a:lnTo>
                  <a:lnTo>
                    <a:pt x="626" y="85"/>
                  </a:lnTo>
                  <a:lnTo>
                    <a:pt x="626" y="97"/>
                  </a:lnTo>
                  <a:lnTo>
                    <a:pt x="626" y="108"/>
                  </a:lnTo>
                  <a:lnTo>
                    <a:pt x="626" y="119"/>
                  </a:lnTo>
                  <a:lnTo>
                    <a:pt x="626" y="130"/>
                  </a:lnTo>
                  <a:lnTo>
                    <a:pt x="626" y="141"/>
                  </a:lnTo>
                  <a:lnTo>
                    <a:pt x="626" y="153"/>
                  </a:lnTo>
                  <a:lnTo>
                    <a:pt x="626" y="164"/>
                  </a:lnTo>
                  <a:lnTo>
                    <a:pt x="626" y="176"/>
                  </a:lnTo>
                  <a:lnTo>
                    <a:pt x="626" y="187"/>
                  </a:lnTo>
                  <a:lnTo>
                    <a:pt x="626" y="198"/>
                  </a:lnTo>
                  <a:lnTo>
                    <a:pt x="626" y="209"/>
                  </a:lnTo>
                  <a:lnTo>
                    <a:pt x="626" y="220"/>
                  </a:lnTo>
                  <a:lnTo>
                    <a:pt x="626" y="231"/>
                  </a:lnTo>
                  <a:lnTo>
                    <a:pt x="626" y="242"/>
                  </a:lnTo>
                  <a:lnTo>
                    <a:pt x="626" y="255"/>
                  </a:lnTo>
                  <a:lnTo>
                    <a:pt x="626" y="266"/>
                  </a:lnTo>
                  <a:lnTo>
                    <a:pt x="626" y="277"/>
                  </a:lnTo>
                  <a:lnTo>
                    <a:pt x="626" y="288"/>
                  </a:lnTo>
                  <a:lnTo>
                    <a:pt x="626" y="299"/>
                  </a:lnTo>
                  <a:lnTo>
                    <a:pt x="626" y="310"/>
                  </a:lnTo>
                  <a:lnTo>
                    <a:pt x="626" y="322"/>
                  </a:lnTo>
                  <a:lnTo>
                    <a:pt x="626" y="333"/>
                  </a:lnTo>
                  <a:lnTo>
                    <a:pt x="626" y="344"/>
                  </a:lnTo>
                  <a:lnTo>
                    <a:pt x="626" y="356"/>
                  </a:lnTo>
                  <a:lnTo>
                    <a:pt x="626" y="367"/>
                  </a:lnTo>
                  <a:lnTo>
                    <a:pt x="626" y="379"/>
                  </a:lnTo>
                  <a:lnTo>
                    <a:pt x="626" y="390"/>
                  </a:lnTo>
                  <a:lnTo>
                    <a:pt x="626" y="401"/>
                  </a:lnTo>
                  <a:lnTo>
                    <a:pt x="622" y="400"/>
                  </a:lnTo>
                  <a:lnTo>
                    <a:pt x="618" y="399"/>
                  </a:lnTo>
                  <a:lnTo>
                    <a:pt x="614" y="398"/>
                  </a:lnTo>
                  <a:lnTo>
                    <a:pt x="610" y="397"/>
                  </a:lnTo>
                  <a:lnTo>
                    <a:pt x="606" y="397"/>
                  </a:lnTo>
                  <a:lnTo>
                    <a:pt x="602" y="396"/>
                  </a:lnTo>
                  <a:lnTo>
                    <a:pt x="598" y="395"/>
                  </a:lnTo>
                  <a:lnTo>
                    <a:pt x="594" y="395"/>
                  </a:lnTo>
                  <a:lnTo>
                    <a:pt x="591" y="388"/>
                  </a:lnTo>
                  <a:lnTo>
                    <a:pt x="588" y="381"/>
                  </a:lnTo>
                  <a:lnTo>
                    <a:pt x="586" y="375"/>
                  </a:lnTo>
                  <a:lnTo>
                    <a:pt x="585" y="370"/>
                  </a:lnTo>
                  <a:lnTo>
                    <a:pt x="583" y="364"/>
                  </a:lnTo>
                  <a:lnTo>
                    <a:pt x="581" y="359"/>
                  </a:lnTo>
                  <a:lnTo>
                    <a:pt x="579" y="352"/>
                  </a:lnTo>
                  <a:lnTo>
                    <a:pt x="577" y="347"/>
                  </a:lnTo>
                  <a:lnTo>
                    <a:pt x="570" y="331"/>
                  </a:lnTo>
                  <a:lnTo>
                    <a:pt x="564" y="315"/>
                  </a:lnTo>
                  <a:lnTo>
                    <a:pt x="557" y="299"/>
                  </a:lnTo>
                  <a:lnTo>
                    <a:pt x="550" y="283"/>
                  </a:lnTo>
                  <a:lnTo>
                    <a:pt x="544" y="267"/>
                  </a:lnTo>
                  <a:lnTo>
                    <a:pt x="536" y="250"/>
                  </a:lnTo>
                  <a:lnTo>
                    <a:pt x="529" y="234"/>
                  </a:lnTo>
                  <a:lnTo>
                    <a:pt x="523" y="219"/>
                  </a:lnTo>
                  <a:lnTo>
                    <a:pt x="517" y="203"/>
                  </a:lnTo>
                  <a:lnTo>
                    <a:pt x="510" y="188"/>
                  </a:lnTo>
                  <a:lnTo>
                    <a:pt x="503" y="172"/>
                  </a:lnTo>
                  <a:lnTo>
                    <a:pt x="497" y="157"/>
                  </a:lnTo>
                  <a:lnTo>
                    <a:pt x="490" y="141"/>
                  </a:lnTo>
                  <a:lnTo>
                    <a:pt x="484" y="126"/>
                  </a:lnTo>
                  <a:lnTo>
                    <a:pt x="477" y="111"/>
                  </a:lnTo>
                  <a:lnTo>
                    <a:pt x="471" y="96"/>
                  </a:lnTo>
                  <a:lnTo>
                    <a:pt x="471" y="111"/>
                  </a:lnTo>
                  <a:lnTo>
                    <a:pt x="471" y="127"/>
                  </a:lnTo>
                  <a:lnTo>
                    <a:pt x="471" y="142"/>
                  </a:lnTo>
                  <a:lnTo>
                    <a:pt x="471" y="158"/>
                  </a:lnTo>
                  <a:lnTo>
                    <a:pt x="471" y="173"/>
                  </a:lnTo>
                  <a:lnTo>
                    <a:pt x="471" y="188"/>
                  </a:lnTo>
                  <a:lnTo>
                    <a:pt x="471" y="203"/>
                  </a:lnTo>
                  <a:lnTo>
                    <a:pt x="471" y="218"/>
                  </a:lnTo>
                  <a:lnTo>
                    <a:pt x="471" y="233"/>
                  </a:lnTo>
                  <a:lnTo>
                    <a:pt x="471" y="248"/>
                  </a:lnTo>
                  <a:lnTo>
                    <a:pt x="471" y="264"/>
                  </a:lnTo>
                  <a:lnTo>
                    <a:pt x="471" y="279"/>
                  </a:lnTo>
                  <a:lnTo>
                    <a:pt x="471" y="295"/>
                  </a:lnTo>
                  <a:lnTo>
                    <a:pt x="471" y="310"/>
                  </a:lnTo>
                  <a:lnTo>
                    <a:pt x="471" y="325"/>
                  </a:lnTo>
                  <a:lnTo>
                    <a:pt x="471" y="340"/>
                  </a:lnTo>
                  <a:lnTo>
                    <a:pt x="476" y="341"/>
                  </a:lnTo>
                  <a:lnTo>
                    <a:pt x="482" y="342"/>
                  </a:lnTo>
                  <a:lnTo>
                    <a:pt x="488" y="343"/>
                  </a:lnTo>
                  <a:lnTo>
                    <a:pt x="493" y="344"/>
                  </a:lnTo>
                  <a:lnTo>
                    <a:pt x="493" y="348"/>
                  </a:lnTo>
                  <a:lnTo>
                    <a:pt x="493" y="352"/>
                  </a:lnTo>
                  <a:lnTo>
                    <a:pt x="493" y="357"/>
                  </a:lnTo>
                  <a:lnTo>
                    <a:pt x="493" y="360"/>
                  </a:lnTo>
                  <a:lnTo>
                    <a:pt x="493" y="364"/>
                  </a:lnTo>
                  <a:lnTo>
                    <a:pt x="493" y="368"/>
                  </a:lnTo>
                  <a:lnTo>
                    <a:pt x="493" y="372"/>
                  </a:lnTo>
                  <a:lnTo>
                    <a:pt x="493" y="376"/>
                  </a:lnTo>
                  <a:lnTo>
                    <a:pt x="485" y="374"/>
                  </a:lnTo>
                  <a:lnTo>
                    <a:pt x="477" y="372"/>
                  </a:lnTo>
                  <a:lnTo>
                    <a:pt x="467" y="370"/>
                  </a:lnTo>
                  <a:lnTo>
                    <a:pt x="459" y="368"/>
                  </a:lnTo>
                  <a:lnTo>
                    <a:pt x="451" y="367"/>
                  </a:lnTo>
                  <a:lnTo>
                    <a:pt x="443" y="365"/>
                  </a:lnTo>
                  <a:lnTo>
                    <a:pt x="433" y="363"/>
                  </a:lnTo>
                  <a:lnTo>
                    <a:pt x="425" y="361"/>
                  </a:lnTo>
                  <a:lnTo>
                    <a:pt x="425" y="353"/>
                  </a:lnTo>
                  <a:lnTo>
                    <a:pt x="425" y="345"/>
                  </a:lnTo>
                  <a:lnTo>
                    <a:pt x="425" y="338"/>
                  </a:lnTo>
                  <a:lnTo>
                    <a:pt x="425" y="331"/>
                  </a:lnTo>
                  <a:lnTo>
                    <a:pt x="430" y="332"/>
                  </a:lnTo>
                  <a:lnTo>
                    <a:pt x="436" y="333"/>
                  </a:lnTo>
                  <a:lnTo>
                    <a:pt x="441" y="334"/>
                  </a:lnTo>
                  <a:lnTo>
                    <a:pt x="446" y="335"/>
                  </a:lnTo>
                  <a:lnTo>
                    <a:pt x="446" y="317"/>
                  </a:lnTo>
                  <a:lnTo>
                    <a:pt x="446" y="298"/>
                  </a:lnTo>
                  <a:lnTo>
                    <a:pt x="446" y="280"/>
                  </a:lnTo>
                  <a:lnTo>
                    <a:pt x="446" y="261"/>
                  </a:lnTo>
                  <a:lnTo>
                    <a:pt x="446" y="242"/>
                  </a:lnTo>
                  <a:lnTo>
                    <a:pt x="446" y="223"/>
                  </a:lnTo>
                  <a:lnTo>
                    <a:pt x="446" y="205"/>
                  </a:lnTo>
                  <a:lnTo>
                    <a:pt x="446" y="186"/>
                  </a:lnTo>
                  <a:lnTo>
                    <a:pt x="446" y="168"/>
                  </a:lnTo>
                  <a:lnTo>
                    <a:pt x="446" y="148"/>
                  </a:lnTo>
                  <a:lnTo>
                    <a:pt x="446" y="130"/>
                  </a:lnTo>
                  <a:lnTo>
                    <a:pt x="446" y="111"/>
                  </a:lnTo>
                  <a:lnTo>
                    <a:pt x="446" y="93"/>
                  </a:lnTo>
                  <a:lnTo>
                    <a:pt x="446" y="74"/>
                  </a:lnTo>
                  <a:lnTo>
                    <a:pt x="446" y="56"/>
                  </a:lnTo>
                  <a:lnTo>
                    <a:pt x="446" y="36"/>
                  </a:lnTo>
                  <a:lnTo>
                    <a:pt x="441" y="36"/>
                  </a:lnTo>
                  <a:lnTo>
                    <a:pt x="436" y="36"/>
                  </a:lnTo>
                  <a:lnTo>
                    <a:pt x="430" y="36"/>
                  </a:lnTo>
                  <a:lnTo>
                    <a:pt x="425" y="36"/>
                  </a:lnTo>
                  <a:lnTo>
                    <a:pt x="425" y="32"/>
                  </a:lnTo>
                  <a:lnTo>
                    <a:pt x="425" y="29"/>
                  </a:lnTo>
                  <a:lnTo>
                    <a:pt x="425" y="25"/>
                  </a:lnTo>
                  <a:lnTo>
                    <a:pt x="425" y="21"/>
                  </a:lnTo>
                  <a:lnTo>
                    <a:pt x="425" y="18"/>
                  </a:lnTo>
                  <a:lnTo>
                    <a:pt x="425" y="14"/>
                  </a:lnTo>
                  <a:lnTo>
                    <a:pt x="425" y="10"/>
                  </a:lnTo>
                  <a:lnTo>
                    <a:pt x="425" y="6"/>
                  </a:lnTo>
                  <a:close/>
                  <a:moveTo>
                    <a:pt x="766" y="364"/>
                  </a:moveTo>
                  <a:lnTo>
                    <a:pt x="770" y="356"/>
                  </a:lnTo>
                  <a:lnTo>
                    <a:pt x="774" y="346"/>
                  </a:lnTo>
                  <a:lnTo>
                    <a:pt x="777" y="338"/>
                  </a:lnTo>
                  <a:lnTo>
                    <a:pt x="781" y="330"/>
                  </a:lnTo>
                  <a:lnTo>
                    <a:pt x="785" y="322"/>
                  </a:lnTo>
                  <a:lnTo>
                    <a:pt x="790" y="313"/>
                  </a:lnTo>
                  <a:lnTo>
                    <a:pt x="793" y="305"/>
                  </a:lnTo>
                  <a:lnTo>
                    <a:pt x="797" y="297"/>
                  </a:lnTo>
                  <a:lnTo>
                    <a:pt x="803" y="308"/>
                  </a:lnTo>
                  <a:lnTo>
                    <a:pt x="809" y="319"/>
                  </a:lnTo>
                  <a:lnTo>
                    <a:pt x="815" y="329"/>
                  </a:lnTo>
                  <a:lnTo>
                    <a:pt x="820" y="338"/>
                  </a:lnTo>
                  <a:lnTo>
                    <a:pt x="827" y="346"/>
                  </a:lnTo>
                  <a:lnTo>
                    <a:pt x="832" y="353"/>
                  </a:lnTo>
                  <a:lnTo>
                    <a:pt x="837" y="361"/>
                  </a:lnTo>
                  <a:lnTo>
                    <a:pt x="842" y="366"/>
                  </a:lnTo>
                  <a:lnTo>
                    <a:pt x="847" y="371"/>
                  </a:lnTo>
                  <a:lnTo>
                    <a:pt x="853" y="376"/>
                  </a:lnTo>
                  <a:lnTo>
                    <a:pt x="858" y="380"/>
                  </a:lnTo>
                  <a:lnTo>
                    <a:pt x="865" y="384"/>
                  </a:lnTo>
                  <a:lnTo>
                    <a:pt x="870" y="387"/>
                  </a:lnTo>
                  <a:lnTo>
                    <a:pt x="876" y="389"/>
                  </a:lnTo>
                  <a:lnTo>
                    <a:pt x="881" y="390"/>
                  </a:lnTo>
                  <a:lnTo>
                    <a:pt x="886" y="391"/>
                  </a:lnTo>
                  <a:lnTo>
                    <a:pt x="894" y="390"/>
                  </a:lnTo>
                  <a:lnTo>
                    <a:pt x="903" y="388"/>
                  </a:lnTo>
                  <a:lnTo>
                    <a:pt x="910" y="383"/>
                  </a:lnTo>
                  <a:lnTo>
                    <a:pt x="916" y="376"/>
                  </a:lnTo>
                  <a:lnTo>
                    <a:pt x="918" y="372"/>
                  </a:lnTo>
                  <a:lnTo>
                    <a:pt x="920" y="367"/>
                  </a:lnTo>
                  <a:lnTo>
                    <a:pt x="922" y="362"/>
                  </a:lnTo>
                  <a:lnTo>
                    <a:pt x="924" y="357"/>
                  </a:lnTo>
                  <a:lnTo>
                    <a:pt x="925" y="350"/>
                  </a:lnTo>
                  <a:lnTo>
                    <a:pt x="926" y="345"/>
                  </a:lnTo>
                  <a:lnTo>
                    <a:pt x="927" y="339"/>
                  </a:lnTo>
                  <a:lnTo>
                    <a:pt x="927" y="333"/>
                  </a:lnTo>
                  <a:lnTo>
                    <a:pt x="927" y="327"/>
                  </a:lnTo>
                  <a:lnTo>
                    <a:pt x="926" y="321"/>
                  </a:lnTo>
                  <a:lnTo>
                    <a:pt x="925" y="315"/>
                  </a:lnTo>
                  <a:lnTo>
                    <a:pt x="924" y="309"/>
                  </a:lnTo>
                  <a:lnTo>
                    <a:pt x="923" y="304"/>
                  </a:lnTo>
                  <a:lnTo>
                    <a:pt x="921" y="299"/>
                  </a:lnTo>
                  <a:lnTo>
                    <a:pt x="919" y="295"/>
                  </a:lnTo>
                  <a:lnTo>
                    <a:pt x="917" y="292"/>
                  </a:lnTo>
                  <a:lnTo>
                    <a:pt x="914" y="288"/>
                  </a:lnTo>
                  <a:lnTo>
                    <a:pt x="910" y="283"/>
                  </a:lnTo>
                  <a:lnTo>
                    <a:pt x="906" y="278"/>
                  </a:lnTo>
                  <a:lnTo>
                    <a:pt x="901" y="273"/>
                  </a:lnTo>
                  <a:lnTo>
                    <a:pt x="894" y="268"/>
                  </a:lnTo>
                  <a:lnTo>
                    <a:pt x="888" y="263"/>
                  </a:lnTo>
                  <a:lnTo>
                    <a:pt x="882" y="259"/>
                  </a:lnTo>
                  <a:lnTo>
                    <a:pt x="875" y="254"/>
                  </a:lnTo>
                  <a:lnTo>
                    <a:pt x="862" y="244"/>
                  </a:lnTo>
                  <a:lnTo>
                    <a:pt x="849" y="236"/>
                  </a:lnTo>
                  <a:lnTo>
                    <a:pt x="838" y="228"/>
                  </a:lnTo>
                  <a:lnTo>
                    <a:pt x="829" y="220"/>
                  </a:lnTo>
                  <a:lnTo>
                    <a:pt x="820" y="213"/>
                  </a:lnTo>
                  <a:lnTo>
                    <a:pt x="813" y="205"/>
                  </a:lnTo>
                  <a:lnTo>
                    <a:pt x="807" y="199"/>
                  </a:lnTo>
                  <a:lnTo>
                    <a:pt x="803" y="193"/>
                  </a:lnTo>
                  <a:lnTo>
                    <a:pt x="799" y="187"/>
                  </a:lnTo>
                  <a:lnTo>
                    <a:pt x="796" y="179"/>
                  </a:lnTo>
                  <a:lnTo>
                    <a:pt x="794" y="172"/>
                  </a:lnTo>
                  <a:lnTo>
                    <a:pt x="792" y="163"/>
                  </a:lnTo>
                  <a:lnTo>
                    <a:pt x="790" y="155"/>
                  </a:lnTo>
                  <a:lnTo>
                    <a:pt x="788" y="145"/>
                  </a:lnTo>
                  <a:lnTo>
                    <a:pt x="787" y="135"/>
                  </a:lnTo>
                  <a:lnTo>
                    <a:pt x="787" y="126"/>
                  </a:lnTo>
                  <a:lnTo>
                    <a:pt x="787" y="114"/>
                  </a:lnTo>
                  <a:lnTo>
                    <a:pt x="790" y="102"/>
                  </a:lnTo>
                  <a:lnTo>
                    <a:pt x="792" y="90"/>
                  </a:lnTo>
                  <a:lnTo>
                    <a:pt x="794" y="79"/>
                  </a:lnTo>
                  <a:lnTo>
                    <a:pt x="798" y="68"/>
                  </a:lnTo>
                  <a:lnTo>
                    <a:pt x="802" y="58"/>
                  </a:lnTo>
                  <a:lnTo>
                    <a:pt x="807" y="47"/>
                  </a:lnTo>
                  <a:lnTo>
                    <a:pt x="812" y="38"/>
                  </a:lnTo>
                  <a:lnTo>
                    <a:pt x="818" y="29"/>
                  </a:lnTo>
                  <a:lnTo>
                    <a:pt x="826" y="22"/>
                  </a:lnTo>
                  <a:lnTo>
                    <a:pt x="833" y="15"/>
                  </a:lnTo>
                  <a:lnTo>
                    <a:pt x="840" y="10"/>
                  </a:lnTo>
                  <a:lnTo>
                    <a:pt x="847" y="5"/>
                  </a:lnTo>
                  <a:lnTo>
                    <a:pt x="855" y="2"/>
                  </a:lnTo>
                  <a:lnTo>
                    <a:pt x="864" y="1"/>
                  </a:lnTo>
                  <a:lnTo>
                    <a:pt x="872" y="0"/>
                  </a:lnTo>
                  <a:lnTo>
                    <a:pt x="876" y="0"/>
                  </a:lnTo>
                  <a:lnTo>
                    <a:pt x="880" y="1"/>
                  </a:lnTo>
                  <a:lnTo>
                    <a:pt x="884" y="1"/>
                  </a:lnTo>
                  <a:lnTo>
                    <a:pt x="887" y="2"/>
                  </a:lnTo>
                  <a:lnTo>
                    <a:pt x="891" y="4"/>
                  </a:lnTo>
                  <a:lnTo>
                    <a:pt x="895" y="5"/>
                  </a:lnTo>
                  <a:lnTo>
                    <a:pt x="900" y="7"/>
                  </a:lnTo>
                  <a:lnTo>
                    <a:pt x="903" y="8"/>
                  </a:lnTo>
                  <a:lnTo>
                    <a:pt x="907" y="10"/>
                  </a:lnTo>
                  <a:lnTo>
                    <a:pt x="911" y="12"/>
                  </a:lnTo>
                  <a:lnTo>
                    <a:pt x="915" y="15"/>
                  </a:lnTo>
                  <a:lnTo>
                    <a:pt x="920" y="18"/>
                  </a:lnTo>
                  <a:lnTo>
                    <a:pt x="924" y="21"/>
                  </a:lnTo>
                  <a:lnTo>
                    <a:pt x="928" y="25"/>
                  </a:lnTo>
                  <a:lnTo>
                    <a:pt x="933" y="28"/>
                  </a:lnTo>
                  <a:lnTo>
                    <a:pt x="937" y="32"/>
                  </a:lnTo>
                  <a:lnTo>
                    <a:pt x="939" y="28"/>
                  </a:lnTo>
                  <a:lnTo>
                    <a:pt x="942" y="23"/>
                  </a:lnTo>
                  <a:lnTo>
                    <a:pt x="944" y="19"/>
                  </a:lnTo>
                  <a:lnTo>
                    <a:pt x="946" y="15"/>
                  </a:lnTo>
                  <a:lnTo>
                    <a:pt x="950" y="19"/>
                  </a:lnTo>
                  <a:lnTo>
                    <a:pt x="954" y="23"/>
                  </a:lnTo>
                  <a:lnTo>
                    <a:pt x="957" y="28"/>
                  </a:lnTo>
                  <a:lnTo>
                    <a:pt x="961" y="32"/>
                  </a:lnTo>
                  <a:lnTo>
                    <a:pt x="957" y="40"/>
                  </a:lnTo>
                  <a:lnTo>
                    <a:pt x="954" y="48"/>
                  </a:lnTo>
                  <a:lnTo>
                    <a:pt x="950" y="57"/>
                  </a:lnTo>
                  <a:lnTo>
                    <a:pt x="947" y="65"/>
                  </a:lnTo>
                  <a:lnTo>
                    <a:pt x="943" y="73"/>
                  </a:lnTo>
                  <a:lnTo>
                    <a:pt x="939" y="82"/>
                  </a:lnTo>
                  <a:lnTo>
                    <a:pt x="936" y="90"/>
                  </a:lnTo>
                  <a:lnTo>
                    <a:pt x="932" y="98"/>
                  </a:lnTo>
                  <a:lnTo>
                    <a:pt x="925" y="92"/>
                  </a:lnTo>
                  <a:lnTo>
                    <a:pt x="920" y="86"/>
                  </a:lnTo>
                  <a:lnTo>
                    <a:pt x="915" y="80"/>
                  </a:lnTo>
                  <a:lnTo>
                    <a:pt x="910" y="75"/>
                  </a:lnTo>
                  <a:lnTo>
                    <a:pt x="905" y="70"/>
                  </a:lnTo>
                  <a:lnTo>
                    <a:pt x="900" y="66"/>
                  </a:lnTo>
                  <a:lnTo>
                    <a:pt x="894" y="62"/>
                  </a:lnTo>
                  <a:lnTo>
                    <a:pt x="890" y="59"/>
                  </a:lnTo>
                  <a:lnTo>
                    <a:pt x="886" y="56"/>
                  </a:lnTo>
                  <a:lnTo>
                    <a:pt x="882" y="54"/>
                  </a:lnTo>
                  <a:lnTo>
                    <a:pt x="878" y="50"/>
                  </a:lnTo>
                  <a:lnTo>
                    <a:pt x="874" y="48"/>
                  </a:lnTo>
                  <a:lnTo>
                    <a:pt x="870" y="47"/>
                  </a:lnTo>
                  <a:lnTo>
                    <a:pt x="867" y="46"/>
                  </a:lnTo>
                  <a:lnTo>
                    <a:pt x="863" y="45"/>
                  </a:lnTo>
                  <a:lnTo>
                    <a:pt x="859" y="45"/>
                  </a:lnTo>
                  <a:lnTo>
                    <a:pt x="851" y="46"/>
                  </a:lnTo>
                  <a:lnTo>
                    <a:pt x="844" y="48"/>
                  </a:lnTo>
                  <a:lnTo>
                    <a:pt x="838" y="53"/>
                  </a:lnTo>
                  <a:lnTo>
                    <a:pt x="834" y="58"/>
                  </a:lnTo>
                  <a:lnTo>
                    <a:pt x="832" y="61"/>
                  </a:lnTo>
                  <a:lnTo>
                    <a:pt x="829" y="65"/>
                  </a:lnTo>
                  <a:lnTo>
                    <a:pt x="828" y="69"/>
                  </a:lnTo>
                  <a:lnTo>
                    <a:pt x="826" y="74"/>
                  </a:lnTo>
                  <a:lnTo>
                    <a:pt x="824" y="79"/>
                  </a:lnTo>
                  <a:lnTo>
                    <a:pt x="824" y="84"/>
                  </a:lnTo>
                  <a:lnTo>
                    <a:pt x="823" y="89"/>
                  </a:lnTo>
                  <a:lnTo>
                    <a:pt x="823" y="95"/>
                  </a:lnTo>
                  <a:lnTo>
                    <a:pt x="824" y="103"/>
                  </a:lnTo>
                  <a:lnTo>
                    <a:pt x="827" y="111"/>
                  </a:lnTo>
                  <a:lnTo>
                    <a:pt x="829" y="118"/>
                  </a:lnTo>
                  <a:lnTo>
                    <a:pt x="833" y="124"/>
                  </a:lnTo>
                  <a:lnTo>
                    <a:pt x="836" y="128"/>
                  </a:lnTo>
                  <a:lnTo>
                    <a:pt x="839" y="131"/>
                  </a:lnTo>
                  <a:lnTo>
                    <a:pt x="842" y="135"/>
                  </a:lnTo>
                  <a:lnTo>
                    <a:pt x="846" y="139"/>
                  </a:lnTo>
                  <a:lnTo>
                    <a:pt x="851" y="143"/>
                  </a:lnTo>
                  <a:lnTo>
                    <a:pt x="856" y="148"/>
                  </a:lnTo>
                  <a:lnTo>
                    <a:pt x="862" y="153"/>
                  </a:lnTo>
                  <a:lnTo>
                    <a:pt x="868" y="157"/>
                  </a:lnTo>
                  <a:lnTo>
                    <a:pt x="872" y="159"/>
                  </a:lnTo>
                  <a:lnTo>
                    <a:pt x="876" y="162"/>
                  </a:lnTo>
                  <a:lnTo>
                    <a:pt x="882" y="165"/>
                  </a:lnTo>
                  <a:lnTo>
                    <a:pt x="887" y="169"/>
                  </a:lnTo>
                  <a:lnTo>
                    <a:pt x="897" y="174"/>
                  </a:lnTo>
                  <a:lnTo>
                    <a:pt x="905" y="180"/>
                  </a:lnTo>
                  <a:lnTo>
                    <a:pt x="913" y="185"/>
                  </a:lnTo>
                  <a:lnTo>
                    <a:pt x="920" y="191"/>
                  </a:lnTo>
                  <a:lnTo>
                    <a:pt x="926" y="196"/>
                  </a:lnTo>
                  <a:lnTo>
                    <a:pt x="932" y="201"/>
                  </a:lnTo>
                  <a:lnTo>
                    <a:pt x="937" y="206"/>
                  </a:lnTo>
                  <a:lnTo>
                    <a:pt x="940" y="210"/>
                  </a:lnTo>
                  <a:lnTo>
                    <a:pt x="943" y="214"/>
                  </a:lnTo>
                  <a:lnTo>
                    <a:pt x="945" y="218"/>
                  </a:lnTo>
                  <a:lnTo>
                    <a:pt x="948" y="222"/>
                  </a:lnTo>
                  <a:lnTo>
                    <a:pt x="950" y="227"/>
                  </a:lnTo>
                  <a:lnTo>
                    <a:pt x="952" y="232"/>
                  </a:lnTo>
                  <a:lnTo>
                    <a:pt x="954" y="237"/>
                  </a:lnTo>
                  <a:lnTo>
                    <a:pt x="956" y="241"/>
                  </a:lnTo>
                  <a:lnTo>
                    <a:pt x="957" y="246"/>
                  </a:lnTo>
                  <a:lnTo>
                    <a:pt x="958" y="251"/>
                  </a:lnTo>
                  <a:lnTo>
                    <a:pt x="960" y="258"/>
                  </a:lnTo>
                  <a:lnTo>
                    <a:pt x="961" y="264"/>
                  </a:lnTo>
                  <a:lnTo>
                    <a:pt x="962" y="269"/>
                  </a:lnTo>
                  <a:lnTo>
                    <a:pt x="963" y="275"/>
                  </a:lnTo>
                  <a:lnTo>
                    <a:pt x="963" y="281"/>
                  </a:lnTo>
                  <a:lnTo>
                    <a:pt x="964" y="288"/>
                  </a:lnTo>
                  <a:lnTo>
                    <a:pt x="964" y="294"/>
                  </a:lnTo>
                  <a:lnTo>
                    <a:pt x="963" y="309"/>
                  </a:lnTo>
                  <a:lnTo>
                    <a:pt x="962" y="324"/>
                  </a:lnTo>
                  <a:lnTo>
                    <a:pt x="960" y="338"/>
                  </a:lnTo>
                  <a:lnTo>
                    <a:pt x="956" y="352"/>
                  </a:lnTo>
                  <a:lnTo>
                    <a:pt x="952" y="365"/>
                  </a:lnTo>
                  <a:lnTo>
                    <a:pt x="947" y="377"/>
                  </a:lnTo>
                  <a:lnTo>
                    <a:pt x="941" y="389"/>
                  </a:lnTo>
                  <a:lnTo>
                    <a:pt x="935" y="399"/>
                  </a:lnTo>
                  <a:lnTo>
                    <a:pt x="926" y="409"/>
                  </a:lnTo>
                  <a:lnTo>
                    <a:pt x="918" y="417"/>
                  </a:lnTo>
                  <a:lnTo>
                    <a:pt x="910" y="424"/>
                  </a:lnTo>
                  <a:lnTo>
                    <a:pt x="901" y="430"/>
                  </a:lnTo>
                  <a:lnTo>
                    <a:pt x="891" y="435"/>
                  </a:lnTo>
                  <a:lnTo>
                    <a:pt x="882" y="438"/>
                  </a:lnTo>
                  <a:lnTo>
                    <a:pt x="873" y="439"/>
                  </a:lnTo>
                  <a:lnTo>
                    <a:pt x="863" y="439"/>
                  </a:lnTo>
                  <a:lnTo>
                    <a:pt x="856" y="438"/>
                  </a:lnTo>
                  <a:lnTo>
                    <a:pt x="850" y="437"/>
                  </a:lnTo>
                  <a:lnTo>
                    <a:pt x="843" y="435"/>
                  </a:lnTo>
                  <a:lnTo>
                    <a:pt x="837" y="433"/>
                  </a:lnTo>
                  <a:lnTo>
                    <a:pt x="831" y="430"/>
                  </a:lnTo>
                  <a:lnTo>
                    <a:pt x="824" y="426"/>
                  </a:lnTo>
                  <a:lnTo>
                    <a:pt x="818" y="422"/>
                  </a:lnTo>
                  <a:lnTo>
                    <a:pt x="812" y="418"/>
                  </a:lnTo>
                  <a:lnTo>
                    <a:pt x="806" y="413"/>
                  </a:lnTo>
                  <a:lnTo>
                    <a:pt x="800" y="408"/>
                  </a:lnTo>
                  <a:lnTo>
                    <a:pt x="794" y="402"/>
                  </a:lnTo>
                  <a:lnTo>
                    <a:pt x="787" y="396"/>
                  </a:lnTo>
                  <a:lnTo>
                    <a:pt x="782" y="389"/>
                  </a:lnTo>
                  <a:lnTo>
                    <a:pt x="776" y="382"/>
                  </a:lnTo>
                  <a:lnTo>
                    <a:pt x="771" y="374"/>
                  </a:lnTo>
                  <a:lnTo>
                    <a:pt x="766" y="366"/>
                  </a:lnTo>
                  <a:lnTo>
                    <a:pt x="766" y="365"/>
                  </a:lnTo>
                  <a:lnTo>
                    <a:pt x="766" y="364"/>
                  </a:lnTo>
                  <a:close/>
                  <a:moveTo>
                    <a:pt x="1029" y="373"/>
                  </a:moveTo>
                  <a:lnTo>
                    <a:pt x="1033" y="374"/>
                  </a:lnTo>
                  <a:lnTo>
                    <a:pt x="1037" y="375"/>
                  </a:lnTo>
                  <a:lnTo>
                    <a:pt x="1042" y="379"/>
                  </a:lnTo>
                  <a:lnTo>
                    <a:pt x="1045" y="384"/>
                  </a:lnTo>
                  <a:lnTo>
                    <a:pt x="1048" y="390"/>
                  </a:lnTo>
                  <a:lnTo>
                    <a:pt x="1050" y="397"/>
                  </a:lnTo>
                  <a:lnTo>
                    <a:pt x="1051" y="403"/>
                  </a:lnTo>
                  <a:lnTo>
                    <a:pt x="1052" y="410"/>
                  </a:lnTo>
                  <a:lnTo>
                    <a:pt x="1051" y="417"/>
                  </a:lnTo>
                  <a:lnTo>
                    <a:pt x="1050" y="424"/>
                  </a:lnTo>
                  <a:lnTo>
                    <a:pt x="1048" y="430"/>
                  </a:lnTo>
                  <a:lnTo>
                    <a:pt x="1045" y="434"/>
                  </a:lnTo>
                  <a:lnTo>
                    <a:pt x="1042" y="439"/>
                  </a:lnTo>
                  <a:lnTo>
                    <a:pt x="1037" y="443"/>
                  </a:lnTo>
                  <a:lnTo>
                    <a:pt x="1033" y="445"/>
                  </a:lnTo>
                  <a:lnTo>
                    <a:pt x="1029" y="446"/>
                  </a:lnTo>
                  <a:lnTo>
                    <a:pt x="1025" y="445"/>
                  </a:lnTo>
                  <a:lnTo>
                    <a:pt x="1021" y="443"/>
                  </a:lnTo>
                  <a:lnTo>
                    <a:pt x="1017" y="441"/>
                  </a:lnTo>
                  <a:lnTo>
                    <a:pt x="1014" y="437"/>
                  </a:lnTo>
                  <a:lnTo>
                    <a:pt x="1011" y="431"/>
                  </a:lnTo>
                  <a:lnTo>
                    <a:pt x="1010" y="424"/>
                  </a:lnTo>
                  <a:lnTo>
                    <a:pt x="1008" y="417"/>
                  </a:lnTo>
                  <a:lnTo>
                    <a:pt x="1008" y="410"/>
                  </a:lnTo>
                  <a:lnTo>
                    <a:pt x="1009" y="403"/>
                  </a:lnTo>
                  <a:lnTo>
                    <a:pt x="1010" y="396"/>
                  </a:lnTo>
                  <a:lnTo>
                    <a:pt x="1012" y="390"/>
                  </a:lnTo>
                  <a:lnTo>
                    <a:pt x="1014" y="384"/>
                  </a:lnTo>
                  <a:lnTo>
                    <a:pt x="1017" y="379"/>
                  </a:lnTo>
                  <a:lnTo>
                    <a:pt x="1021" y="375"/>
                  </a:lnTo>
                  <a:lnTo>
                    <a:pt x="1025" y="374"/>
                  </a:lnTo>
                  <a:lnTo>
                    <a:pt x="1029" y="373"/>
                  </a:lnTo>
                  <a:close/>
                  <a:moveTo>
                    <a:pt x="1193" y="8"/>
                  </a:moveTo>
                  <a:lnTo>
                    <a:pt x="1201" y="8"/>
                  </a:lnTo>
                  <a:lnTo>
                    <a:pt x="1208" y="8"/>
                  </a:lnTo>
                  <a:lnTo>
                    <a:pt x="1217" y="8"/>
                  </a:lnTo>
                  <a:lnTo>
                    <a:pt x="1224" y="8"/>
                  </a:lnTo>
                  <a:lnTo>
                    <a:pt x="1232" y="8"/>
                  </a:lnTo>
                  <a:lnTo>
                    <a:pt x="1239" y="8"/>
                  </a:lnTo>
                  <a:lnTo>
                    <a:pt x="1247" y="8"/>
                  </a:lnTo>
                  <a:lnTo>
                    <a:pt x="1256" y="8"/>
                  </a:lnTo>
                  <a:lnTo>
                    <a:pt x="1262" y="25"/>
                  </a:lnTo>
                  <a:lnTo>
                    <a:pt x="1269" y="43"/>
                  </a:lnTo>
                  <a:lnTo>
                    <a:pt x="1276" y="61"/>
                  </a:lnTo>
                  <a:lnTo>
                    <a:pt x="1283" y="79"/>
                  </a:lnTo>
                  <a:lnTo>
                    <a:pt x="1291" y="97"/>
                  </a:lnTo>
                  <a:lnTo>
                    <a:pt x="1298" y="114"/>
                  </a:lnTo>
                  <a:lnTo>
                    <a:pt x="1305" y="132"/>
                  </a:lnTo>
                  <a:lnTo>
                    <a:pt x="1312" y="149"/>
                  </a:lnTo>
                  <a:lnTo>
                    <a:pt x="1318" y="167"/>
                  </a:lnTo>
                  <a:lnTo>
                    <a:pt x="1326" y="184"/>
                  </a:lnTo>
                  <a:lnTo>
                    <a:pt x="1333" y="201"/>
                  </a:lnTo>
                  <a:lnTo>
                    <a:pt x="1340" y="218"/>
                  </a:lnTo>
                  <a:lnTo>
                    <a:pt x="1347" y="235"/>
                  </a:lnTo>
                  <a:lnTo>
                    <a:pt x="1354" y="252"/>
                  </a:lnTo>
                  <a:lnTo>
                    <a:pt x="1362" y="269"/>
                  </a:lnTo>
                  <a:lnTo>
                    <a:pt x="1369" y="286"/>
                  </a:lnTo>
                  <a:lnTo>
                    <a:pt x="1369" y="271"/>
                  </a:lnTo>
                  <a:lnTo>
                    <a:pt x="1369" y="256"/>
                  </a:lnTo>
                  <a:lnTo>
                    <a:pt x="1369" y="240"/>
                  </a:lnTo>
                  <a:lnTo>
                    <a:pt x="1369" y="225"/>
                  </a:lnTo>
                  <a:lnTo>
                    <a:pt x="1369" y="210"/>
                  </a:lnTo>
                  <a:lnTo>
                    <a:pt x="1369" y="195"/>
                  </a:lnTo>
                  <a:lnTo>
                    <a:pt x="1369" y="179"/>
                  </a:lnTo>
                  <a:lnTo>
                    <a:pt x="1369" y="164"/>
                  </a:lnTo>
                  <a:lnTo>
                    <a:pt x="1369" y="148"/>
                  </a:lnTo>
                  <a:lnTo>
                    <a:pt x="1369" y="133"/>
                  </a:lnTo>
                  <a:lnTo>
                    <a:pt x="1369" y="118"/>
                  </a:lnTo>
                  <a:lnTo>
                    <a:pt x="1369" y="102"/>
                  </a:lnTo>
                  <a:lnTo>
                    <a:pt x="1369" y="87"/>
                  </a:lnTo>
                  <a:lnTo>
                    <a:pt x="1369" y="72"/>
                  </a:lnTo>
                  <a:lnTo>
                    <a:pt x="1369" y="57"/>
                  </a:lnTo>
                  <a:lnTo>
                    <a:pt x="1369" y="41"/>
                  </a:lnTo>
                  <a:lnTo>
                    <a:pt x="1364" y="41"/>
                  </a:lnTo>
                  <a:lnTo>
                    <a:pt x="1359" y="41"/>
                  </a:lnTo>
                  <a:lnTo>
                    <a:pt x="1352" y="42"/>
                  </a:lnTo>
                  <a:lnTo>
                    <a:pt x="1347" y="42"/>
                  </a:lnTo>
                  <a:lnTo>
                    <a:pt x="1347" y="38"/>
                  </a:lnTo>
                  <a:lnTo>
                    <a:pt x="1347" y="33"/>
                  </a:lnTo>
                  <a:lnTo>
                    <a:pt x="1347" y="29"/>
                  </a:lnTo>
                  <a:lnTo>
                    <a:pt x="1347" y="25"/>
                  </a:lnTo>
                  <a:lnTo>
                    <a:pt x="1347" y="20"/>
                  </a:lnTo>
                  <a:lnTo>
                    <a:pt x="1347" y="16"/>
                  </a:lnTo>
                  <a:lnTo>
                    <a:pt x="1347" y="12"/>
                  </a:lnTo>
                  <a:lnTo>
                    <a:pt x="1347" y="8"/>
                  </a:lnTo>
                  <a:lnTo>
                    <a:pt x="1355" y="8"/>
                  </a:lnTo>
                  <a:lnTo>
                    <a:pt x="1365" y="8"/>
                  </a:lnTo>
                  <a:lnTo>
                    <a:pt x="1373" y="8"/>
                  </a:lnTo>
                  <a:lnTo>
                    <a:pt x="1381" y="8"/>
                  </a:lnTo>
                  <a:lnTo>
                    <a:pt x="1389" y="8"/>
                  </a:lnTo>
                  <a:lnTo>
                    <a:pt x="1399" y="8"/>
                  </a:lnTo>
                  <a:lnTo>
                    <a:pt x="1407" y="8"/>
                  </a:lnTo>
                  <a:lnTo>
                    <a:pt x="1415" y="8"/>
                  </a:lnTo>
                  <a:lnTo>
                    <a:pt x="1415" y="12"/>
                  </a:lnTo>
                  <a:lnTo>
                    <a:pt x="1415" y="16"/>
                  </a:lnTo>
                  <a:lnTo>
                    <a:pt x="1415" y="20"/>
                  </a:lnTo>
                  <a:lnTo>
                    <a:pt x="1415" y="24"/>
                  </a:lnTo>
                  <a:lnTo>
                    <a:pt x="1415" y="28"/>
                  </a:lnTo>
                  <a:lnTo>
                    <a:pt x="1415" y="32"/>
                  </a:lnTo>
                  <a:lnTo>
                    <a:pt x="1415" y="36"/>
                  </a:lnTo>
                  <a:lnTo>
                    <a:pt x="1415" y="40"/>
                  </a:lnTo>
                  <a:lnTo>
                    <a:pt x="1410" y="40"/>
                  </a:lnTo>
                  <a:lnTo>
                    <a:pt x="1405" y="40"/>
                  </a:lnTo>
                  <a:lnTo>
                    <a:pt x="1399" y="40"/>
                  </a:lnTo>
                  <a:lnTo>
                    <a:pt x="1394" y="41"/>
                  </a:lnTo>
                  <a:lnTo>
                    <a:pt x="1394" y="53"/>
                  </a:lnTo>
                  <a:lnTo>
                    <a:pt x="1394" y="65"/>
                  </a:lnTo>
                  <a:lnTo>
                    <a:pt x="1394" y="76"/>
                  </a:lnTo>
                  <a:lnTo>
                    <a:pt x="1394" y="88"/>
                  </a:lnTo>
                  <a:lnTo>
                    <a:pt x="1394" y="99"/>
                  </a:lnTo>
                  <a:lnTo>
                    <a:pt x="1394" y="111"/>
                  </a:lnTo>
                  <a:lnTo>
                    <a:pt x="1394" y="122"/>
                  </a:lnTo>
                  <a:lnTo>
                    <a:pt x="1394" y="133"/>
                  </a:lnTo>
                  <a:lnTo>
                    <a:pt x="1394" y="145"/>
                  </a:lnTo>
                  <a:lnTo>
                    <a:pt x="1394" y="157"/>
                  </a:lnTo>
                  <a:lnTo>
                    <a:pt x="1394" y="169"/>
                  </a:lnTo>
                  <a:lnTo>
                    <a:pt x="1394" y="180"/>
                  </a:lnTo>
                  <a:lnTo>
                    <a:pt x="1394" y="192"/>
                  </a:lnTo>
                  <a:lnTo>
                    <a:pt x="1394" y="203"/>
                  </a:lnTo>
                  <a:lnTo>
                    <a:pt x="1394" y="215"/>
                  </a:lnTo>
                  <a:lnTo>
                    <a:pt x="1394" y="226"/>
                  </a:lnTo>
                  <a:lnTo>
                    <a:pt x="1394" y="238"/>
                  </a:lnTo>
                  <a:lnTo>
                    <a:pt x="1394" y="249"/>
                  </a:lnTo>
                  <a:lnTo>
                    <a:pt x="1394" y="262"/>
                  </a:lnTo>
                  <a:lnTo>
                    <a:pt x="1394" y="273"/>
                  </a:lnTo>
                  <a:lnTo>
                    <a:pt x="1394" y="285"/>
                  </a:lnTo>
                  <a:lnTo>
                    <a:pt x="1394" y="296"/>
                  </a:lnTo>
                  <a:lnTo>
                    <a:pt x="1394" y="308"/>
                  </a:lnTo>
                  <a:lnTo>
                    <a:pt x="1394" y="319"/>
                  </a:lnTo>
                  <a:lnTo>
                    <a:pt x="1394" y="331"/>
                  </a:lnTo>
                  <a:lnTo>
                    <a:pt x="1394" y="342"/>
                  </a:lnTo>
                  <a:lnTo>
                    <a:pt x="1394" y="355"/>
                  </a:lnTo>
                  <a:lnTo>
                    <a:pt x="1394" y="366"/>
                  </a:lnTo>
                  <a:lnTo>
                    <a:pt x="1394" y="378"/>
                  </a:lnTo>
                  <a:lnTo>
                    <a:pt x="1394" y="389"/>
                  </a:lnTo>
                  <a:lnTo>
                    <a:pt x="1394" y="401"/>
                  </a:lnTo>
                  <a:lnTo>
                    <a:pt x="1394" y="412"/>
                  </a:lnTo>
                  <a:lnTo>
                    <a:pt x="1389" y="413"/>
                  </a:lnTo>
                  <a:lnTo>
                    <a:pt x="1385" y="413"/>
                  </a:lnTo>
                  <a:lnTo>
                    <a:pt x="1381" y="414"/>
                  </a:lnTo>
                  <a:lnTo>
                    <a:pt x="1377" y="414"/>
                  </a:lnTo>
                  <a:lnTo>
                    <a:pt x="1373" y="415"/>
                  </a:lnTo>
                  <a:lnTo>
                    <a:pt x="1370" y="415"/>
                  </a:lnTo>
                  <a:lnTo>
                    <a:pt x="1366" y="416"/>
                  </a:lnTo>
                  <a:lnTo>
                    <a:pt x="1362" y="416"/>
                  </a:lnTo>
                  <a:lnTo>
                    <a:pt x="1360" y="409"/>
                  </a:lnTo>
                  <a:lnTo>
                    <a:pt x="1356" y="403"/>
                  </a:lnTo>
                  <a:lnTo>
                    <a:pt x="1354" y="397"/>
                  </a:lnTo>
                  <a:lnTo>
                    <a:pt x="1352" y="392"/>
                  </a:lnTo>
                  <a:lnTo>
                    <a:pt x="1350" y="387"/>
                  </a:lnTo>
                  <a:lnTo>
                    <a:pt x="1348" y="381"/>
                  </a:lnTo>
                  <a:lnTo>
                    <a:pt x="1346" y="376"/>
                  </a:lnTo>
                  <a:lnTo>
                    <a:pt x="1344" y="371"/>
                  </a:lnTo>
                  <a:lnTo>
                    <a:pt x="1338" y="355"/>
                  </a:lnTo>
                  <a:lnTo>
                    <a:pt x="1331" y="338"/>
                  </a:lnTo>
                  <a:lnTo>
                    <a:pt x="1325" y="323"/>
                  </a:lnTo>
                  <a:lnTo>
                    <a:pt x="1317" y="307"/>
                  </a:lnTo>
                  <a:lnTo>
                    <a:pt x="1310" y="291"/>
                  </a:lnTo>
                  <a:lnTo>
                    <a:pt x="1304" y="275"/>
                  </a:lnTo>
                  <a:lnTo>
                    <a:pt x="1297" y="260"/>
                  </a:lnTo>
                  <a:lnTo>
                    <a:pt x="1291" y="243"/>
                  </a:lnTo>
                  <a:lnTo>
                    <a:pt x="1284" y="227"/>
                  </a:lnTo>
                  <a:lnTo>
                    <a:pt x="1277" y="211"/>
                  </a:lnTo>
                  <a:lnTo>
                    <a:pt x="1271" y="194"/>
                  </a:lnTo>
                  <a:lnTo>
                    <a:pt x="1265" y="178"/>
                  </a:lnTo>
                  <a:lnTo>
                    <a:pt x="1258" y="161"/>
                  </a:lnTo>
                  <a:lnTo>
                    <a:pt x="1252" y="144"/>
                  </a:lnTo>
                  <a:lnTo>
                    <a:pt x="1244" y="127"/>
                  </a:lnTo>
                  <a:lnTo>
                    <a:pt x="1238" y="111"/>
                  </a:lnTo>
                  <a:lnTo>
                    <a:pt x="1238" y="128"/>
                  </a:lnTo>
                  <a:lnTo>
                    <a:pt x="1238" y="146"/>
                  </a:lnTo>
                  <a:lnTo>
                    <a:pt x="1238" y="164"/>
                  </a:lnTo>
                  <a:lnTo>
                    <a:pt x="1238" y="182"/>
                  </a:lnTo>
                  <a:lnTo>
                    <a:pt x="1238" y="199"/>
                  </a:lnTo>
                  <a:lnTo>
                    <a:pt x="1238" y="217"/>
                  </a:lnTo>
                  <a:lnTo>
                    <a:pt x="1238" y="234"/>
                  </a:lnTo>
                  <a:lnTo>
                    <a:pt x="1238" y="252"/>
                  </a:lnTo>
                  <a:lnTo>
                    <a:pt x="1238" y="270"/>
                  </a:lnTo>
                  <a:lnTo>
                    <a:pt x="1238" y="288"/>
                  </a:lnTo>
                  <a:lnTo>
                    <a:pt x="1238" y="305"/>
                  </a:lnTo>
                  <a:lnTo>
                    <a:pt x="1238" y="322"/>
                  </a:lnTo>
                  <a:lnTo>
                    <a:pt x="1238" y="339"/>
                  </a:lnTo>
                  <a:lnTo>
                    <a:pt x="1238" y="358"/>
                  </a:lnTo>
                  <a:lnTo>
                    <a:pt x="1238" y="375"/>
                  </a:lnTo>
                  <a:lnTo>
                    <a:pt x="1238" y="393"/>
                  </a:lnTo>
                  <a:lnTo>
                    <a:pt x="1243" y="393"/>
                  </a:lnTo>
                  <a:lnTo>
                    <a:pt x="1249" y="392"/>
                  </a:lnTo>
                  <a:lnTo>
                    <a:pt x="1256" y="392"/>
                  </a:lnTo>
                  <a:lnTo>
                    <a:pt x="1261" y="392"/>
                  </a:lnTo>
                  <a:lnTo>
                    <a:pt x="1261" y="396"/>
                  </a:lnTo>
                  <a:lnTo>
                    <a:pt x="1261" y="400"/>
                  </a:lnTo>
                  <a:lnTo>
                    <a:pt x="1261" y="405"/>
                  </a:lnTo>
                  <a:lnTo>
                    <a:pt x="1261" y="409"/>
                  </a:lnTo>
                  <a:lnTo>
                    <a:pt x="1261" y="413"/>
                  </a:lnTo>
                  <a:lnTo>
                    <a:pt x="1261" y="418"/>
                  </a:lnTo>
                  <a:lnTo>
                    <a:pt x="1261" y="422"/>
                  </a:lnTo>
                  <a:lnTo>
                    <a:pt x="1261" y="426"/>
                  </a:lnTo>
                  <a:lnTo>
                    <a:pt x="1253" y="427"/>
                  </a:lnTo>
                  <a:lnTo>
                    <a:pt x="1244" y="427"/>
                  </a:lnTo>
                  <a:lnTo>
                    <a:pt x="1235" y="428"/>
                  </a:lnTo>
                  <a:lnTo>
                    <a:pt x="1227" y="428"/>
                  </a:lnTo>
                  <a:lnTo>
                    <a:pt x="1219" y="429"/>
                  </a:lnTo>
                  <a:lnTo>
                    <a:pt x="1210" y="430"/>
                  </a:lnTo>
                  <a:lnTo>
                    <a:pt x="1201" y="430"/>
                  </a:lnTo>
                  <a:lnTo>
                    <a:pt x="1193" y="431"/>
                  </a:lnTo>
                  <a:lnTo>
                    <a:pt x="1193" y="427"/>
                  </a:lnTo>
                  <a:lnTo>
                    <a:pt x="1193" y="422"/>
                  </a:lnTo>
                  <a:lnTo>
                    <a:pt x="1193" y="418"/>
                  </a:lnTo>
                  <a:lnTo>
                    <a:pt x="1193" y="413"/>
                  </a:lnTo>
                  <a:lnTo>
                    <a:pt x="1193" y="409"/>
                  </a:lnTo>
                  <a:lnTo>
                    <a:pt x="1193" y="404"/>
                  </a:lnTo>
                  <a:lnTo>
                    <a:pt x="1193" y="400"/>
                  </a:lnTo>
                  <a:lnTo>
                    <a:pt x="1193" y="396"/>
                  </a:lnTo>
                  <a:lnTo>
                    <a:pt x="1198" y="395"/>
                  </a:lnTo>
                  <a:lnTo>
                    <a:pt x="1203" y="395"/>
                  </a:lnTo>
                  <a:lnTo>
                    <a:pt x="1208" y="395"/>
                  </a:lnTo>
                  <a:lnTo>
                    <a:pt x="1213" y="395"/>
                  </a:lnTo>
                  <a:lnTo>
                    <a:pt x="1213" y="384"/>
                  </a:lnTo>
                  <a:lnTo>
                    <a:pt x="1213" y="373"/>
                  </a:lnTo>
                  <a:lnTo>
                    <a:pt x="1213" y="362"/>
                  </a:lnTo>
                  <a:lnTo>
                    <a:pt x="1213" y="350"/>
                  </a:lnTo>
                  <a:lnTo>
                    <a:pt x="1213" y="340"/>
                  </a:lnTo>
                  <a:lnTo>
                    <a:pt x="1213" y="329"/>
                  </a:lnTo>
                  <a:lnTo>
                    <a:pt x="1213" y="318"/>
                  </a:lnTo>
                  <a:lnTo>
                    <a:pt x="1213" y="307"/>
                  </a:lnTo>
                  <a:lnTo>
                    <a:pt x="1213" y="296"/>
                  </a:lnTo>
                  <a:lnTo>
                    <a:pt x="1213" y="285"/>
                  </a:lnTo>
                  <a:lnTo>
                    <a:pt x="1213" y="274"/>
                  </a:lnTo>
                  <a:lnTo>
                    <a:pt x="1213" y="263"/>
                  </a:lnTo>
                  <a:lnTo>
                    <a:pt x="1213" y="252"/>
                  </a:lnTo>
                  <a:lnTo>
                    <a:pt x="1213" y="241"/>
                  </a:lnTo>
                  <a:lnTo>
                    <a:pt x="1213" y="230"/>
                  </a:lnTo>
                  <a:lnTo>
                    <a:pt x="1213" y="219"/>
                  </a:lnTo>
                  <a:lnTo>
                    <a:pt x="1213" y="208"/>
                  </a:lnTo>
                  <a:lnTo>
                    <a:pt x="1213" y="197"/>
                  </a:lnTo>
                  <a:lnTo>
                    <a:pt x="1213" y="186"/>
                  </a:lnTo>
                  <a:lnTo>
                    <a:pt x="1213" y="175"/>
                  </a:lnTo>
                  <a:lnTo>
                    <a:pt x="1213" y="165"/>
                  </a:lnTo>
                  <a:lnTo>
                    <a:pt x="1213" y="154"/>
                  </a:lnTo>
                  <a:lnTo>
                    <a:pt x="1213" y="142"/>
                  </a:lnTo>
                  <a:lnTo>
                    <a:pt x="1213" y="131"/>
                  </a:lnTo>
                  <a:lnTo>
                    <a:pt x="1213" y="120"/>
                  </a:lnTo>
                  <a:lnTo>
                    <a:pt x="1213" y="109"/>
                  </a:lnTo>
                  <a:lnTo>
                    <a:pt x="1213" y="98"/>
                  </a:lnTo>
                  <a:lnTo>
                    <a:pt x="1213" y="87"/>
                  </a:lnTo>
                  <a:lnTo>
                    <a:pt x="1213" y="77"/>
                  </a:lnTo>
                  <a:lnTo>
                    <a:pt x="1213" y="66"/>
                  </a:lnTo>
                  <a:lnTo>
                    <a:pt x="1213" y="55"/>
                  </a:lnTo>
                  <a:lnTo>
                    <a:pt x="1213" y="43"/>
                  </a:lnTo>
                  <a:lnTo>
                    <a:pt x="1208" y="43"/>
                  </a:lnTo>
                  <a:lnTo>
                    <a:pt x="1203" y="43"/>
                  </a:lnTo>
                  <a:lnTo>
                    <a:pt x="1198" y="43"/>
                  </a:lnTo>
                  <a:lnTo>
                    <a:pt x="1193" y="43"/>
                  </a:lnTo>
                  <a:lnTo>
                    <a:pt x="1193" y="39"/>
                  </a:lnTo>
                  <a:lnTo>
                    <a:pt x="1193" y="34"/>
                  </a:lnTo>
                  <a:lnTo>
                    <a:pt x="1193" y="30"/>
                  </a:lnTo>
                  <a:lnTo>
                    <a:pt x="1193" y="25"/>
                  </a:lnTo>
                  <a:lnTo>
                    <a:pt x="1193" y="21"/>
                  </a:lnTo>
                  <a:lnTo>
                    <a:pt x="1193" y="17"/>
                  </a:lnTo>
                  <a:lnTo>
                    <a:pt x="1193" y="12"/>
                  </a:lnTo>
                  <a:lnTo>
                    <a:pt x="1193" y="8"/>
                  </a:lnTo>
                  <a:close/>
                  <a:moveTo>
                    <a:pt x="1502" y="170"/>
                  </a:moveTo>
                  <a:lnTo>
                    <a:pt x="1502" y="180"/>
                  </a:lnTo>
                  <a:lnTo>
                    <a:pt x="1503" y="191"/>
                  </a:lnTo>
                  <a:lnTo>
                    <a:pt x="1503" y="201"/>
                  </a:lnTo>
                  <a:lnTo>
                    <a:pt x="1504" y="210"/>
                  </a:lnTo>
                  <a:lnTo>
                    <a:pt x="1505" y="220"/>
                  </a:lnTo>
                  <a:lnTo>
                    <a:pt x="1506" y="229"/>
                  </a:lnTo>
                  <a:lnTo>
                    <a:pt x="1507" y="238"/>
                  </a:lnTo>
                  <a:lnTo>
                    <a:pt x="1508" y="247"/>
                  </a:lnTo>
                  <a:lnTo>
                    <a:pt x="1510" y="256"/>
                  </a:lnTo>
                  <a:lnTo>
                    <a:pt x="1512" y="264"/>
                  </a:lnTo>
                  <a:lnTo>
                    <a:pt x="1514" y="272"/>
                  </a:lnTo>
                  <a:lnTo>
                    <a:pt x="1516" y="280"/>
                  </a:lnTo>
                  <a:lnTo>
                    <a:pt x="1519" y="288"/>
                  </a:lnTo>
                  <a:lnTo>
                    <a:pt x="1521" y="295"/>
                  </a:lnTo>
                  <a:lnTo>
                    <a:pt x="1524" y="302"/>
                  </a:lnTo>
                  <a:lnTo>
                    <a:pt x="1527" y="309"/>
                  </a:lnTo>
                  <a:lnTo>
                    <a:pt x="1533" y="321"/>
                  </a:lnTo>
                  <a:lnTo>
                    <a:pt x="1541" y="331"/>
                  </a:lnTo>
                  <a:lnTo>
                    <a:pt x="1549" y="339"/>
                  </a:lnTo>
                  <a:lnTo>
                    <a:pt x="1557" y="346"/>
                  </a:lnTo>
                  <a:lnTo>
                    <a:pt x="1565" y="350"/>
                  </a:lnTo>
                  <a:lnTo>
                    <a:pt x="1574" y="353"/>
                  </a:lnTo>
                  <a:lnTo>
                    <a:pt x="1583" y="355"/>
                  </a:lnTo>
                  <a:lnTo>
                    <a:pt x="1592" y="353"/>
                  </a:lnTo>
                  <a:lnTo>
                    <a:pt x="1599" y="351"/>
                  </a:lnTo>
                  <a:lnTo>
                    <a:pt x="1607" y="349"/>
                  </a:lnTo>
                  <a:lnTo>
                    <a:pt x="1614" y="345"/>
                  </a:lnTo>
                  <a:lnTo>
                    <a:pt x="1621" y="340"/>
                  </a:lnTo>
                  <a:lnTo>
                    <a:pt x="1626" y="334"/>
                  </a:lnTo>
                  <a:lnTo>
                    <a:pt x="1632" y="328"/>
                  </a:lnTo>
                  <a:lnTo>
                    <a:pt x="1637" y="320"/>
                  </a:lnTo>
                  <a:lnTo>
                    <a:pt x="1643" y="312"/>
                  </a:lnTo>
                  <a:lnTo>
                    <a:pt x="1647" y="303"/>
                  </a:lnTo>
                  <a:lnTo>
                    <a:pt x="1651" y="293"/>
                  </a:lnTo>
                  <a:lnTo>
                    <a:pt x="1654" y="283"/>
                  </a:lnTo>
                  <a:lnTo>
                    <a:pt x="1657" y="271"/>
                  </a:lnTo>
                  <a:lnTo>
                    <a:pt x="1658" y="259"/>
                  </a:lnTo>
                  <a:lnTo>
                    <a:pt x="1660" y="246"/>
                  </a:lnTo>
                  <a:lnTo>
                    <a:pt x="1661" y="233"/>
                  </a:lnTo>
                  <a:lnTo>
                    <a:pt x="1661" y="219"/>
                  </a:lnTo>
                  <a:lnTo>
                    <a:pt x="1661" y="210"/>
                  </a:lnTo>
                  <a:lnTo>
                    <a:pt x="1661" y="200"/>
                  </a:lnTo>
                  <a:lnTo>
                    <a:pt x="1660" y="191"/>
                  </a:lnTo>
                  <a:lnTo>
                    <a:pt x="1660" y="182"/>
                  </a:lnTo>
                  <a:lnTo>
                    <a:pt x="1659" y="173"/>
                  </a:lnTo>
                  <a:lnTo>
                    <a:pt x="1658" y="165"/>
                  </a:lnTo>
                  <a:lnTo>
                    <a:pt x="1656" y="157"/>
                  </a:lnTo>
                  <a:lnTo>
                    <a:pt x="1655" y="148"/>
                  </a:lnTo>
                  <a:lnTo>
                    <a:pt x="1654" y="140"/>
                  </a:lnTo>
                  <a:lnTo>
                    <a:pt x="1652" y="132"/>
                  </a:lnTo>
                  <a:lnTo>
                    <a:pt x="1650" y="124"/>
                  </a:lnTo>
                  <a:lnTo>
                    <a:pt x="1648" y="116"/>
                  </a:lnTo>
                  <a:lnTo>
                    <a:pt x="1645" y="109"/>
                  </a:lnTo>
                  <a:lnTo>
                    <a:pt x="1643" y="101"/>
                  </a:lnTo>
                  <a:lnTo>
                    <a:pt x="1639" y="95"/>
                  </a:lnTo>
                  <a:lnTo>
                    <a:pt x="1636" y="88"/>
                  </a:lnTo>
                  <a:lnTo>
                    <a:pt x="1630" y="76"/>
                  </a:lnTo>
                  <a:lnTo>
                    <a:pt x="1623" y="65"/>
                  </a:lnTo>
                  <a:lnTo>
                    <a:pt x="1616" y="56"/>
                  </a:lnTo>
                  <a:lnTo>
                    <a:pt x="1608" y="48"/>
                  </a:lnTo>
                  <a:lnTo>
                    <a:pt x="1599" y="42"/>
                  </a:lnTo>
                  <a:lnTo>
                    <a:pt x="1591" y="37"/>
                  </a:lnTo>
                  <a:lnTo>
                    <a:pt x="1582" y="35"/>
                  </a:lnTo>
                  <a:lnTo>
                    <a:pt x="1573" y="34"/>
                  </a:lnTo>
                  <a:lnTo>
                    <a:pt x="1564" y="35"/>
                  </a:lnTo>
                  <a:lnTo>
                    <a:pt x="1556" y="37"/>
                  </a:lnTo>
                  <a:lnTo>
                    <a:pt x="1549" y="40"/>
                  </a:lnTo>
                  <a:lnTo>
                    <a:pt x="1543" y="44"/>
                  </a:lnTo>
                  <a:lnTo>
                    <a:pt x="1537" y="49"/>
                  </a:lnTo>
                  <a:lnTo>
                    <a:pt x="1530" y="56"/>
                  </a:lnTo>
                  <a:lnTo>
                    <a:pt x="1525" y="62"/>
                  </a:lnTo>
                  <a:lnTo>
                    <a:pt x="1521" y="70"/>
                  </a:lnTo>
                  <a:lnTo>
                    <a:pt x="1517" y="80"/>
                  </a:lnTo>
                  <a:lnTo>
                    <a:pt x="1513" y="90"/>
                  </a:lnTo>
                  <a:lnTo>
                    <a:pt x="1510" y="101"/>
                  </a:lnTo>
                  <a:lnTo>
                    <a:pt x="1507" y="113"/>
                  </a:lnTo>
                  <a:lnTo>
                    <a:pt x="1505" y="126"/>
                  </a:lnTo>
                  <a:lnTo>
                    <a:pt x="1503" y="140"/>
                  </a:lnTo>
                  <a:lnTo>
                    <a:pt x="1502" y="155"/>
                  </a:lnTo>
                  <a:lnTo>
                    <a:pt x="1502" y="170"/>
                  </a:lnTo>
                  <a:close/>
                  <a:moveTo>
                    <a:pt x="1582" y="393"/>
                  </a:moveTo>
                  <a:lnTo>
                    <a:pt x="1567" y="395"/>
                  </a:lnTo>
                  <a:lnTo>
                    <a:pt x="1554" y="394"/>
                  </a:lnTo>
                  <a:lnTo>
                    <a:pt x="1541" y="392"/>
                  </a:lnTo>
                  <a:lnTo>
                    <a:pt x="1528" y="387"/>
                  </a:lnTo>
                  <a:lnTo>
                    <a:pt x="1517" y="381"/>
                  </a:lnTo>
                  <a:lnTo>
                    <a:pt x="1506" y="373"/>
                  </a:lnTo>
                  <a:lnTo>
                    <a:pt x="1495" y="363"/>
                  </a:lnTo>
                  <a:lnTo>
                    <a:pt x="1486" y="350"/>
                  </a:lnTo>
                  <a:lnTo>
                    <a:pt x="1482" y="343"/>
                  </a:lnTo>
                  <a:lnTo>
                    <a:pt x="1477" y="337"/>
                  </a:lnTo>
                  <a:lnTo>
                    <a:pt x="1473" y="329"/>
                  </a:lnTo>
                  <a:lnTo>
                    <a:pt x="1470" y="322"/>
                  </a:lnTo>
                  <a:lnTo>
                    <a:pt x="1466" y="314"/>
                  </a:lnTo>
                  <a:lnTo>
                    <a:pt x="1462" y="305"/>
                  </a:lnTo>
                  <a:lnTo>
                    <a:pt x="1459" y="297"/>
                  </a:lnTo>
                  <a:lnTo>
                    <a:pt x="1457" y="288"/>
                  </a:lnTo>
                  <a:lnTo>
                    <a:pt x="1455" y="279"/>
                  </a:lnTo>
                  <a:lnTo>
                    <a:pt x="1453" y="269"/>
                  </a:lnTo>
                  <a:lnTo>
                    <a:pt x="1452" y="260"/>
                  </a:lnTo>
                  <a:lnTo>
                    <a:pt x="1450" y="249"/>
                  </a:lnTo>
                  <a:lnTo>
                    <a:pt x="1449" y="239"/>
                  </a:lnTo>
                  <a:lnTo>
                    <a:pt x="1449" y="228"/>
                  </a:lnTo>
                  <a:lnTo>
                    <a:pt x="1448" y="218"/>
                  </a:lnTo>
                  <a:lnTo>
                    <a:pt x="1448" y="207"/>
                  </a:lnTo>
                  <a:lnTo>
                    <a:pt x="1448" y="196"/>
                  </a:lnTo>
                  <a:lnTo>
                    <a:pt x="1449" y="185"/>
                  </a:lnTo>
                  <a:lnTo>
                    <a:pt x="1449" y="174"/>
                  </a:lnTo>
                  <a:lnTo>
                    <a:pt x="1450" y="164"/>
                  </a:lnTo>
                  <a:lnTo>
                    <a:pt x="1451" y="154"/>
                  </a:lnTo>
                  <a:lnTo>
                    <a:pt x="1453" y="143"/>
                  </a:lnTo>
                  <a:lnTo>
                    <a:pt x="1454" y="133"/>
                  </a:lnTo>
                  <a:lnTo>
                    <a:pt x="1456" y="124"/>
                  </a:lnTo>
                  <a:lnTo>
                    <a:pt x="1458" y="115"/>
                  </a:lnTo>
                  <a:lnTo>
                    <a:pt x="1461" y="106"/>
                  </a:lnTo>
                  <a:lnTo>
                    <a:pt x="1465" y="98"/>
                  </a:lnTo>
                  <a:lnTo>
                    <a:pt x="1469" y="89"/>
                  </a:lnTo>
                  <a:lnTo>
                    <a:pt x="1472" y="81"/>
                  </a:lnTo>
                  <a:lnTo>
                    <a:pt x="1476" y="73"/>
                  </a:lnTo>
                  <a:lnTo>
                    <a:pt x="1481" y="66"/>
                  </a:lnTo>
                  <a:lnTo>
                    <a:pt x="1485" y="59"/>
                  </a:lnTo>
                  <a:lnTo>
                    <a:pt x="1494" y="45"/>
                  </a:lnTo>
                  <a:lnTo>
                    <a:pt x="1505" y="33"/>
                  </a:lnTo>
                  <a:lnTo>
                    <a:pt x="1516" y="23"/>
                  </a:lnTo>
                  <a:lnTo>
                    <a:pt x="1528" y="15"/>
                  </a:lnTo>
                  <a:lnTo>
                    <a:pt x="1541" y="8"/>
                  </a:lnTo>
                  <a:lnTo>
                    <a:pt x="1554" y="4"/>
                  </a:lnTo>
                  <a:lnTo>
                    <a:pt x="1567" y="1"/>
                  </a:lnTo>
                  <a:lnTo>
                    <a:pt x="1582" y="0"/>
                  </a:lnTo>
                  <a:lnTo>
                    <a:pt x="1595" y="1"/>
                  </a:lnTo>
                  <a:lnTo>
                    <a:pt x="1609" y="3"/>
                  </a:lnTo>
                  <a:lnTo>
                    <a:pt x="1622" y="7"/>
                  </a:lnTo>
                  <a:lnTo>
                    <a:pt x="1634" y="13"/>
                  </a:lnTo>
                  <a:lnTo>
                    <a:pt x="1647" y="20"/>
                  </a:lnTo>
                  <a:lnTo>
                    <a:pt x="1657" y="29"/>
                  </a:lnTo>
                  <a:lnTo>
                    <a:pt x="1668" y="39"/>
                  </a:lnTo>
                  <a:lnTo>
                    <a:pt x="1678" y="52"/>
                  </a:lnTo>
                  <a:lnTo>
                    <a:pt x="1682" y="58"/>
                  </a:lnTo>
                  <a:lnTo>
                    <a:pt x="1686" y="65"/>
                  </a:lnTo>
                  <a:lnTo>
                    <a:pt x="1690" y="72"/>
                  </a:lnTo>
                  <a:lnTo>
                    <a:pt x="1693" y="79"/>
                  </a:lnTo>
                  <a:lnTo>
                    <a:pt x="1697" y="86"/>
                  </a:lnTo>
                  <a:lnTo>
                    <a:pt x="1700" y="94"/>
                  </a:lnTo>
                  <a:lnTo>
                    <a:pt x="1703" y="101"/>
                  </a:lnTo>
                  <a:lnTo>
                    <a:pt x="1705" y="109"/>
                  </a:lnTo>
                  <a:lnTo>
                    <a:pt x="1707" y="117"/>
                  </a:lnTo>
                  <a:lnTo>
                    <a:pt x="1709" y="126"/>
                  </a:lnTo>
                  <a:lnTo>
                    <a:pt x="1711" y="134"/>
                  </a:lnTo>
                  <a:lnTo>
                    <a:pt x="1713" y="143"/>
                  </a:lnTo>
                  <a:lnTo>
                    <a:pt x="1714" y="153"/>
                  </a:lnTo>
                  <a:lnTo>
                    <a:pt x="1715" y="162"/>
                  </a:lnTo>
                  <a:lnTo>
                    <a:pt x="1716" y="171"/>
                  </a:lnTo>
                  <a:lnTo>
                    <a:pt x="1716" y="181"/>
                  </a:lnTo>
                  <a:lnTo>
                    <a:pt x="1716" y="191"/>
                  </a:lnTo>
                  <a:lnTo>
                    <a:pt x="1715" y="200"/>
                  </a:lnTo>
                  <a:lnTo>
                    <a:pt x="1714" y="209"/>
                  </a:lnTo>
                  <a:lnTo>
                    <a:pt x="1713" y="219"/>
                  </a:lnTo>
                  <a:lnTo>
                    <a:pt x="1711" y="228"/>
                  </a:lnTo>
                  <a:lnTo>
                    <a:pt x="1709" y="237"/>
                  </a:lnTo>
                  <a:lnTo>
                    <a:pt x="1707" y="245"/>
                  </a:lnTo>
                  <a:lnTo>
                    <a:pt x="1705" y="255"/>
                  </a:lnTo>
                  <a:lnTo>
                    <a:pt x="1703" y="263"/>
                  </a:lnTo>
                  <a:lnTo>
                    <a:pt x="1700" y="272"/>
                  </a:lnTo>
                  <a:lnTo>
                    <a:pt x="1697" y="280"/>
                  </a:lnTo>
                  <a:lnTo>
                    <a:pt x="1694" y="288"/>
                  </a:lnTo>
                  <a:lnTo>
                    <a:pt x="1690" y="296"/>
                  </a:lnTo>
                  <a:lnTo>
                    <a:pt x="1686" y="304"/>
                  </a:lnTo>
                  <a:lnTo>
                    <a:pt x="1682" y="312"/>
                  </a:lnTo>
                  <a:lnTo>
                    <a:pt x="1678" y="319"/>
                  </a:lnTo>
                  <a:lnTo>
                    <a:pt x="1668" y="333"/>
                  </a:lnTo>
                  <a:lnTo>
                    <a:pt x="1657" y="345"/>
                  </a:lnTo>
                  <a:lnTo>
                    <a:pt x="1647" y="357"/>
                  </a:lnTo>
                  <a:lnTo>
                    <a:pt x="1634" y="367"/>
                  </a:lnTo>
                  <a:lnTo>
                    <a:pt x="1622" y="375"/>
                  </a:lnTo>
                  <a:lnTo>
                    <a:pt x="1609" y="382"/>
                  </a:lnTo>
                  <a:lnTo>
                    <a:pt x="1595" y="387"/>
                  </a:lnTo>
                  <a:lnTo>
                    <a:pt x="1582" y="391"/>
                  </a:lnTo>
                  <a:lnTo>
                    <a:pt x="1582" y="392"/>
                  </a:lnTo>
                  <a:lnTo>
                    <a:pt x="1582" y="393"/>
                  </a:lnTo>
                  <a:close/>
                  <a:moveTo>
                    <a:pt x="1748" y="6"/>
                  </a:moveTo>
                  <a:lnTo>
                    <a:pt x="1760" y="6"/>
                  </a:lnTo>
                  <a:lnTo>
                    <a:pt x="1773" y="6"/>
                  </a:lnTo>
                  <a:lnTo>
                    <a:pt x="1786" y="6"/>
                  </a:lnTo>
                  <a:lnTo>
                    <a:pt x="1799" y="6"/>
                  </a:lnTo>
                  <a:lnTo>
                    <a:pt x="1811" y="6"/>
                  </a:lnTo>
                  <a:lnTo>
                    <a:pt x="1824" y="6"/>
                  </a:lnTo>
                  <a:lnTo>
                    <a:pt x="1837" y="6"/>
                  </a:lnTo>
                  <a:lnTo>
                    <a:pt x="1849" y="6"/>
                  </a:lnTo>
                  <a:lnTo>
                    <a:pt x="1849" y="13"/>
                  </a:lnTo>
                  <a:lnTo>
                    <a:pt x="1849" y="19"/>
                  </a:lnTo>
                  <a:lnTo>
                    <a:pt x="1849" y="25"/>
                  </a:lnTo>
                  <a:lnTo>
                    <a:pt x="1849" y="32"/>
                  </a:lnTo>
                  <a:lnTo>
                    <a:pt x="1842" y="32"/>
                  </a:lnTo>
                  <a:lnTo>
                    <a:pt x="1835" y="32"/>
                  </a:lnTo>
                  <a:lnTo>
                    <a:pt x="1828" y="33"/>
                  </a:lnTo>
                  <a:lnTo>
                    <a:pt x="1822" y="33"/>
                  </a:lnTo>
                  <a:lnTo>
                    <a:pt x="1822" y="49"/>
                  </a:lnTo>
                  <a:lnTo>
                    <a:pt x="1822" y="66"/>
                  </a:lnTo>
                  <a:lnTo>
                    <a:pt x="1822" y="82"/>
                  </a:lnTo>
                  <a:lnTo>
                    <a:pt x="1822" y="98"/>
                  </a:lnTo>
                  <a:lnTo>
                    <a:pt x="1822" y="115"/>
                  </a:lnTo>
                  <a:lnTo>
                    <a:pt x="1822" y="131"/>
                  </a:lnTo>
                  <a:lnTo>
                    <a:pt x="1822" y="147"/>
                  </a:lnTo>
                  <a:lnTo>
                    <a:pt x="1822" y="164"/>
                  </a:lnTo>
                  <a:lnTo>
                    <a:pt x="1822" y="180"/>
                  </a:lnTo>
                  <a:lnTo>
                    <a:pt x="1822" y="197"/>
                  </a:lnTo>
                  <a:lnTo>
                    <a:pt x="1822" y="213"/>
                  </a:lnTo>
                  <a:lnTo>
                    <a:pt x="1822" y="229"/>
                  </a:lnTo>
                  <a:lnTo>
                    <a:pt x="1822" y="246"/>
                  </a:lnTo>
                  <a:lnTo>
                    <a:pt x="1822" y="263"/>
                  </a:lnTo>
                  <a:lnTo>
                    <a:pt x="1822" y="279"/>
                  </a:lnTo>
                  <a:lnTo>
                    <a:pt x="1822" y="295"/>
                  </a:lnTo>
                  <a:lnTo>
                    <a:pt x="1827" y="294"/>
                  </a:lnTo>
                  <a:lnTo>
                    <a:pt x="1831" y="293"/>
                  </a:lnTo>
                  <a:lnTo>
                    <a:pt x="1836" y="292"/>
                  </a:lnTo>
                  <a:lnTo>
                    <a:pt x="1840" y="291"/>
                  </a:lnTo>
                  <a:lnTo>
                    <a:pt x="1846" y="289"/>
                  </a:lnTo>
                  <a:lnTo>
                    <a:pt x="1852" y="287"/>
                  </a:lnTo>
                  <a:lnTo>
                    <a:pt x="1859" y="284"/>
                  </a:lnTo>
                  <a:lnTo>
                    <a:pt x="1865" y="281"/>
                  </a:lnTo>
                  <a:lnTo>
                    <a:pt x="1870" y="278"/>
                  </a:lnTo>
                  <a:lnTo>
                    <a:pt x="1875" y="275"/>
                  </a:lnTo>
                  <a:lnTo>
                    <a:pt x="1880" y="271"/>
                  </a:lnTo>
                  <a:lnTo>
                    <a:pt x="1884" y="267"/>
                  </a:lnTo>
                  <a:lnTo>
                    <a:pt x="1888" y="263"/>
                  </a:lnTo>
                  <a:lnTo>
                    <a:pt x="1893" y="258"/>
                  </a:lnTo>
                  <a:lnTo>
                    <a:pt x="1896" y="251"/>
                  </a:lnTo>
                  <a:lnTo>
                    <a:pt x="1899" y="245"/>
                  </a:lnTo>
                  <a:lnTo>
                    <a:pt x="1902" y="239"/>
                  </a:lnTo>
                  <a:lnTo>
                    <a:pt x="1905" y="233"/>
                  </a:lnTo>
                  <a:lnTo>
                    <a:pt x="1908" y="226"/>
                  </a:lnTo>
                  <a:lnTo>
                    <a:pt x="1910" y="219"/>
                  </a:lnTo>
                  <a:lnTo>
                    <a:pt x="1915" y="219"/>
                  </a:lnTo>
                  <a:lnTo>
                    <a:pt x="1919" y="219"/>
                  </a:lnTo>
                  <a:lnTo>
                    <a:pt x="1924" y="219"/>
                  </a:lnTo>
                  <a:lnTo>
                    <a:pt x="1929" y="219"/>
                  </a:lnTo>
                  <a:lnTo>
                    <a:pt x="1928" y="225"/>
                  </a:lnTo>
                  <a:lnTo>
                    <a:pt x="1927" y="231"/>
                  </a:lnTo>
                  <a:lnTo>
                    <a:pt x="1924" y="237"/>
                  </a:lnTo>
                  <a:lnTo>
                    <a:pt x="1923" y="243"/>
                  </a:lnTo>
                  <a:lnTo>
                    <a:pt x="1922" y="249"/>
                  </a:lnTo>
                  <a:lnTo>
                    <a:pt x="1921" y="256"/>
                  </a:lnTo>
                  <a:lnTo>
                    <a:pt x="1920" y="261"/>
                  </a:lnTo>
                  <a:lnTo>
                    <a:pt x="1919" y="267"/>
                  </a:lnTo>
                  <a:lnTo>
                    <a:pt x="1918" y="273"/>
                  </a:lnTo>
                  <a:lnTo>
                    <a:pt x="1917" y="279"/>
                  </a:lnTo>
                  <a:lnTo>
                    <a:pt x="1916" y="285"/>
                  </a:lnTo>
                  <a:lnTo>
                    <a:pt x="1915" y="290"/>
                  </a:lnTo>
                  <a:lnTo>
                    <a:pt x="1914" y="296"/>
                  </a:lnTo>
                  <a:lnTo>
                    <a:pt x="1912" y="302"/>
                  </a:lnTo>
                  <a:lnTo>
                    <a:pt x="1911" y="308"/>
                  </a:lnTo>
                  <a:lnTo>
                    <a:pt x="1910" y="314"/>
                  </a:lnTo>
                  <a:lnTo>
                    <a:pt x="1906" y="315"/>
                  </a:lnTo>
                  <a:lnTo>
                    <a:pt x="1901" y="317"/>
                  </a:lnTo>
                  <a:lnTo>
                    <a:pt x="1897" y="318"/>
                  </a:lnTo>
                  <a:lnTo>
                    <a:pt x="1892" y="320"/>
                  </a:lnTo>
                  <a:lnTo>
                    <a:pt x="1892" y="317"/>
                  </a:lnTo>
                  <a:lnTo>
                    <a:pt x="1892" y="313"/>
                  </a:lnTo>
                  <a:lnTo>
                    <a:pt x="1892" y="310"/>
                  </a:lnTo>
                  <a:lnTo>
                    <a:pt x="1892" y="307"/>
                  </a:lnTo>
                  <a:lnTo>
                    <a:pt x="1873" y="312"/>
                  </a:lnTo>
                  <a:lnTo>
                    <a:pt x="1856" y="317"/>
                  </a:lnTo>
                  <a:lnTo>
                    <a:pt x="1837" y="322"/>
                  </a:lnTo>
                  <a:lnTo>
                    <a:pt x="1820" y="326"/>
                  </a:lnTo>
                  <a:lnTo>
                    <a:pt x="1802" y="331"/>
                  </a:lnTo>
                  <a:lnTo>
                    <a:pt x="1784" y="336"/>
                  </a:lnTo>
                  <a:lnTo>
                    <a:pt x="1766" y="340"/>
                  </a:lnTo>
                  <a:lnTo>
                    <a:pt x="1748" y="345"/>
                  </a:lnTo>
                  <a:lnTo>
                    <a:pt x="1748" y="338"/>
                  </a:lnTo>
                  <a:lnTo>
                    <a:pt x="1748" y="331"/>
                  </a:lnTo>
                  <a:lnTo>
                    <a:pt x="1748" y="324"/>
                  </a:lnTo>
                  <a:lnTo>
                    <a:pt x="1748" y="317"/>
                  </a:lnTo>
                  <a:lnTo>
                    <a:pt x="1754" y="316"/>
                  </a:lnTo>
                  <a:lnTo>
                    <a:pt x="1759" y="315"/>
                  </a:lnTo>
                  <a:lnTo>
                    <a:pt x="1764" y="313"/>
                  </a:lnTo>
                  <a:lnTo>
                    <a:pt x="1769" y="312"/>
                  </a:lnTo>
                  <a:lnTo>
                    <a:pt x="1769" y="295"/>
                  </a:lnTo>
                  <a:lnTo>
                    <a:pt x="1769" y="278"/>
                  </a:lnTo>
                  <a:lnTo>
                    <a:pt x="1769" y="261"/>
                  </a:lnTo>
                  <a:lnTo>
                    <a:pt x="1769" y="242"/>
                  </a:lnTo>
                  <a:lnTo>
                    <a:pt x="1769" y="225"/>
                  </a:lnTo>
                  <a:lnTo>
                    <a:pt x="1769" y="208"/>
                  </a:lnTo>
                  <a:lnTo>
                    <a:pt x="1769" y="191"/>
                  </a:lnTo>
                  <a:lnTo>
                    <a:pt x="1769" y="174"/>
                  </a:lnTo>
                  <a:lnTo>
                    <a:pt x="1769" y="157"/>
                  </a:lnTo>
                  <a:lnTo>
                    <a:pt x="1769" y="138"/>
                  </a:lnTo>
                  <a:lnTo>
                    <a:pt x="1769" y="121"/>
                  </a:lnTo>
                  <a:lnTo>
                    <a:pt x="1769" y="104"/>
                  </a:lnTo>
                  <a:lnTo>
                    <a:pt x="1769" y="87"/>
                  </a:lnTo>
                  <a:lnTo>
                    <a:pt x="1769" y="69"/>
                  </a:lnTo>
                  <a:lnTo>
                    <a:pt x="1769" y="52"/>
                  </a:lnTo>
                  <a:lnTo>
                    <a:pt x="1769" y="34"/>
                  </a:lnTo>
                  <a:lnTo>
                    <a:pt x="1764" y="34"/>
                  </a:lnTo>
                  <a:lnTo>
                    <a:pt x="1759" y="34"/>
                  </a:lnTo>
                  <a:lnTo>
                    <a:pt x="1754" y="34"/>
                  </a:lnTo>
                  <a:lnTo>
                    <a:pt x="1748" y="34"/>
                  </a:lnTo>
                  <a:lnTo>
                    <a:pt x="1748" y="27"/>
                  </a:lnTo>
                  <a:lnTo>
                    <a:pt x="1748" y="20"/>
                  </a:lnTo>
                  <a:lnTo>
                    <a:pt x="1748" y="13"/>
                  </a:lnTo>
                  <a:lnTo>
                    <a:pt x="1748" y="6"/>
                  </a:lnTo>
                  <a:close/>
                  <a:moveTo>
                    <a:pt x="1949" y="5"/>
                  </a:moveTo>
                  <a:lnTo>
                    <a:pt x="1962" y="5"/>
                  </a:lnTo>
                  <a:lnTo>
                    <a:pt x="1973" y="5"/>
                  </a:lnTo>
                  <a:lnTo>
                    <a:pt x="1985" y="5"/>
                  </a:lnTo>
                  <a:lnTo>
                    <a:pt x="1998" y="5"/>
                  </a:lnTo>
                  <a:lnTo>
                    <a:pt x="2009" y="5"/>
                  </a:lnTo>
                  <a:lnTo>
                    <a:pt x="2021" y="5"/>
                  </a:lnTo>
                  <a:lnTo>
                    <a:pt x="2033" y="5"/>
                  </a:lnTo>
                  <a:lnTo>
                    <a:pt x="2045" y="5"/>
                  </a:lnTo>
                  <a:lnTo>
                    <a:pt x="2045" y="10"/>
                  </a:lnTo>
                  <a:lnTo>
                    <a:pt x="2045" y="15"/>
                  </a:lnTo>
                  <a:lnTo>
                    <a:pt x="2045" y="21"/>
                  </a:lnTo>
                  <a:lnTo>
                    <a:pt x="2045" y="26"/>
                  </a:lnTo>
                  <a:lnTo>
                    <a:pt x="2040" y="26"/>
                  </a:lnTo>
                  <a:lnTo>
                    <a:pt x="2034" y="26"/>
                  </a:lnTo>
                  <a:lnTo>
                    <a:pt x="2027" y="26"/>
                  </a:lnTo>
                  <a:lnTo>
                    <a:pt x="2022" y="26"/>
                  </a:lnTo>
                  <a:lnTo>
                    <a:pt x="2022" y="39"/>
                  </a:lnTo>
                  <a:lnTo>
                    <a:pt x="2022" y="54"/>
                  </a:lnTo>
                  <a:lnTo>
                    <a:pt x="2022" y="67"/>
                  </a:lnTo>
                  <a:lnTo>
                    <a:pt x="2022" y="80"/>
                  </a:lnTo>
                  <a:lnTo>
                    <a:pt x="2022" y="94"/>
                  </a:lnTo>
                  <a:lnTo>
                    <a:pt x="2022" y="107"/>
                  </a:lnTo>
                  <a:lnTo>
                    <a:pt x="2022" y="121"/>
                  </a:lnTo>
                  <a:lnTo>
                    <a:pt x="2022" y="134"/>
                  </a:lnTo>
                  <a:lnTo>
                    <a:pt x="2022" y="147"/>
                  </a:lnTo>
                  <a:lnTo>
                    <a:pt x="2022" y="161"/>
                  </a:lnTo>
                  <a:lnTo>
                    <a:pt x="2022" y="174"/>
                  </a:lnTo>
                  <a:lnTo>
                    <a:pt x="2022" y="188"/>
                  </a:lnTo>
                  <a:lnTo>
                    <a:pt x="2022" y="201"/>
                  </a:lnTo>
                  <a:lnTo>
                    <a:pt x="2022" y="214"/>
                  </a:lnTo>
                  <a:lnTo>
                    <a:pt x="2022" y="228"/>
                  </a:lnTo>
                  <a:lnTo>
                    <a:pt x="2022" y="241"/>
                  </a:lnTo>
                  <a:lnTo>
                    <a:pt x="2027" y="239"/>
                  </a:lnTo>
                  <a:lnTo>
                    <a:pt x="2034" y="237"/>
                  </a:lnTo>
                  <a:lnTo>
                    <a:pt x="2040" y="236"/>
                  </a:lnTo>
                  <a:lnTo>
                    <a:pt x="2045" y="234"/>
                  </a:lnTo>
                  <a:lnTo>
                    <a:pt x="2045" y="239"/>
                  </a:lnTo>
                  <a:lnTo>
                    <a:pt x="2045" y="244"/>
                  </a:lnTo>
                  <a:lnTo>
                    <a:pt x="2045" y="249"/>
                  </a:lnTo>
                  <a:lnTo>
                    <a:pt x="2045" y="256"/>
                  </a:lnTo>
                  <a:lnTo>
                    <a:pt x="2033" y="260"/>
                  </a:lnTo>
                  <a:lnTo>
                    <a:pt x="2021" y="264"/>
                  </a:lnTo>
                  <a:lnTo>
                    <a:pt x="2009" y="268"/>
                  </a:lnTo>
                  <a:lnTo>
                    <a:pt x="1998" y="272"/>
                  </a:lnTo>
                  <a:lnTo>
                    <a:pt x="1985" y="276"/>
                  </a:lnTo>
                  <a:lnTo>
                    <a:pt x="1973" y="280"/>
                  </a:lnTo>
                  <a:lnTo>
                    <a:pt x="1962" y="284"/>
                  </a:lnTo>
                  <a:lnTo>
                    <a:pt x="1949" y="288"/>
                  </a:lnTo>
                  <a:lnTo>
                    <a:pt x="1949" y="283"/>
                  </a:lnTo>
                  <a:lnTo>
                    <a:pt x="1949" y="277"/>
                  </a:lnTo>
                  <a:lnTo>
                    <a:pt x="1949" y="271"/>
                  </a:lnTo>
                  <a:lnTo>
                    <a:pt x="1949" y="265"/>
                  </a:lnTo>
                  <a:lnTo>
                    <a:pt x="1954" y="263"/>
                  </a:lnTo>
                  <a:lnTo>
                    <a:pt x="1961" y="262"/>
                  </a:lnTo>
                  <a:lnTo>
                    <a:pt x="1966" y="260"/>
                  </a:lnTo>
                  <a:lnTo>
                    <a:pt x="1971" y="259"/>
                  </a:lnTo>
                  <a:lnTo>
                    <a:pt x="1971" y="243"/>
                  </a:lnTo>
                  <a:lnTo>
                    <a:pt x="1971" y="229"/>
                  </a:lnTo>
                  <a:lnTo>
                    <a:pt x="1971" y="215"/>
                  </a:lnTo>
                  <a:lnTo>
                    <a:pt x="1971" y="201"/>
                  </a:lnTo>
                  <a:lnTo>
                    <a:pt x="1971" y="186"/>
                  </a:lnTo>
                  <a:lnTo>
                    <a:pt x="1971" y="172"/>
                  </a:lnTo>
                  <a:lnTo>
                    <a:pt x="1971" y="158"/>
                  </a:lnTo>
                  <a:lnTo>
                    <a:pt x="1971" y="143"/>
                  </a:lnTo>
                  <a:lnTo>
                    <a:pt x="1971" y="129"/>
                  </a:lnTo>
                  <a:lnTo>
                    <a:pt x="1971" y="114"/>
                  </a:lnTo>
                  <a:lnTo>
                    <a:pt x="1971" y="100"/>
                  </a:lnTo>
                  <a:lnTo>
                    <a:pt x="1971" y="86"/>
                  </a:lnTo>
                  <a:lnTo>
                    <a:pt x="1971" y="72"/>
                  </a:lnTo>
                  <a:lnTo>
                    <a:pt x="1971" y="57"/>
                  </a:lnTo>
                  <a:lnTo>
                    <a:pt x="1971" y="42"/>
                  </a:lnTo>
                  <a:lnTo>
                    <a:pt x="1971" y="28"/>
                  </a:lnTo>
                  <a:lnTo>
                    <a:pt x="1966" y="28"/>
                  </a:lnTo>
                  <a:lnTo>
                    <a:pt x="1961" y="28"/>
                  </a:lnTo>
                  <a:lnTo>
                    <a:pt x="1954" y="28"/>
                  </a:lnTo>
                  <a:lnTo>
                    <a:pt x="1949" y="29"/>
                  </a:lnTo>
                  <a:lnTo>
                    <a:pt x="1949" y="23"/>
                  </a:lnTo>
                  <a:lnTo>
                    <a:pt x="1949" y="17"/>
                  </a:lnTo>
                  <a:lnTo>
                    <a:pt x="1949" y="11"/>
                  </a:lnTo>
                  <a:lnTo>
                    <a:pt x="1949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q-AL">
                <a:solidFill>
                  <a:prstClr val="black"/>
                </a:solidFill>
              </a:endParaRPr>
            </a:p>
          </p:txBody>
        </p:sp>
        <p:sp>
          <p:nvSpPr>
            <p:cNvPr id="12" name="Freeform 11"/>
            <p:cNvSpPr>
              <a:spLocks noChangeAspect="1"/>
            </p:cNvSpPr>
            <p:nvPr/>
          </p:nvSpPr>
          <p:spPr bwMode="auto">
            <a:xfrm>
              <a:off x="1889" y="1147"/>
              <a:ext cx="2415" cy="1920"/>
            </a:xfrm>
            <a:custGeom>
              <a:avLst/>
              <a:gdLst>
                <a:gd name="T0" fmla="*/ 234 w 1482"/>
                <a:gd name="T1" fmla="*/ 0 h 1179"/>
                <a:gd name="T2" fmla="*/ 235 w 1482"/>
                <a:gd name="T3" fmla="*/ 831 h 1179"/>
                <a:gd name="T4" fmla="*/ 239 w 1482"/>
                <a:gd name="T5" fmla="*/ 858 h 1179"/>
                <a:gd name="T6" fmla="*/ 249 w 1482"/>
                <a:gd name="T7" fmla="*/ 885 h 1179"/>
                <a:gd name="T8" fmla="*/ 260 w 1482"/>
                <a:gd name="T9" fmla="*/ 908 h 1179"/>
                <a:gd name="T10" fmla="*/ 273 w 1482"/>
                <a:gd name="T11" fmla="*/ 926 h 1179"/>
                <a:gd name="T12" fmla="*/ 291 w 1482"/>
                <a:gd name="T13" fmla="*/ 939 h 1179"/>
                <a:gd name="T14" fmla="*/ 315 w 1482"/>
                <a:gd name="T15" fmla="*/ 949 h 1179"/>
                <a:gd name="T16" fmla="*/ 340 w 1482"/>
                <a:gd name="T17" fmla="*/ 954 h 1179"/>
                <a:gd name="T18" fmla="*/ 368 w 1482"/>
                <a:gd name="T19" fmla="*/ 954 h 1179"/>
                <a:gd name="T20" fmla="*/ 395 w 1482"/>
                <a:gd name="T21" fmla="*/ 949 h 1179"/>
                <a:gd name="T22" fmla="*/ 418 w 1482"/>
                <a:gd name="T23" fmla="*/ 938 h 1179"/>
                <a:gd name="T24" fmla="*/ 436 w 1482"/>
                <a:gd name="T25" fmla="*/ 925 h 1179"/>
                <a:gd name="T26" fmla="*/ 448 w 1482"/>
                <a:gd name="T27" fmla="*/ 909 h 1179"/>
                <a:gd name="T28" fmla="*/ 459 w 1482"/>
                <a:gd name="T29" fmla="*/ 887 h 1179"/>
                <a:gd name="T30" fmla="*/ 468 w 1482"/>
                <a:gd name="T31" fmla="*/ 860 h 1179"/>
                <a:gd name="T32" fmla="*/ 473 w 1482"/>
                <a:gd name="T33" fmla="*/ 832 h 1179"/>
                <a:gd name="T34" fmla="*/ 474 w 1482"/>
                <a:gd name="T35" fmla="*/ 313 h 1179"/>
                <a:gd name="T36" fmla="*/ 709 w 1482"/>
                <a:gd name="T37" fmla="*/ 703 h 1179"/>
                <a:gd name="T38" fmla="*/ 1205 w 1482"/>
                <a:gd name="T39" fmla="*/ 317 h 1179"/>
                <a:gd name="T40" fmla="*/ 1482 w 1482"/>
                <a:gd name="T41" fmla="*/ 1171 h 1179"/>
                <a:gd name="T42" fmla="*/ 709 w 1482"/>
                <a:gd name="T43" fmla="*/ 906 h 1179"/>
                <a:gd name="T44" fmla="*/ 697 w 1482"/>
                <a:gd name="T45" fmla="*/ 943 h 1179"/>
                <a:gd name="T46" fmla="*/ 688 w 1482"/>
                <a:gd name="T47" fmla="*/ 973 h 1179"/>
                <a:gd name="T48" fmla="*/ 679 w 1482"/>
                <a:gd name="T49" fmla="*/ 995 h 1179"/>
                <a:gd name="T50" fmla="*/ 671 w 1482"/>
                <a:gd name="T51" fmla="*/ 1012 h 1179"/>
                <a:gd name="T52" fmla="*/ 660 w 1482"/>
                <a:gd name="T53" fmla="*/ 1026 h 1179"/>
                <a:gd name="T54" fmla="*/ 650 w 1482"/>
                <a:gd name="T55" fmla="*/ 1040 h 1179"/>
                <a:gd name="T56" fmla="*/ 637 w 1482"/>
                <a:gd name="T57" fmla="*/ 1054 h 1179"/>
                <a:gd name="T58" fmla="*/ 620 w 1482"/>
                <a:gd name="T59" fmla="*/ 1073 h 1179"/>
                <a:gd name="T60" fmla="*/ 598 w 1482"/>
                <a:gd name="T61" fmla="*/ 1094 h 1179"/>
                <a:gd name="T62" fmla="*/ 572 w 1482"/>
                <a:gd name="T63" fmla="*/ 1114 h 1179"/>
                <a:gd name="T64" fmla="*/ 542 w 1482"/>
                <a:gd name="T65" fmla="*/ 1132 h 1179"/>
                <a:gd name="T66" fmla="*/ 509 w 1482"/>
                <a:gd name="T67" fmla="*/ 1148 h 1179"/>
                <a:gd name="T68" fmla="*/ 474 w 1482"/>
                <a:gd name="T69" fmla="*/ 1160 h 1179"/>
                <a:gd name="T70" fmla="*/ 436 w 1482"/>
                <a:gd name="T71" fmla="*/ 1170 h 1179"/>
                <a:gd name="T72" fmla="*/ 396 w 1482"/>
                <a:gd name="T73" fmla="*/ 1177 h 1179"/>
                <a:gd name="T74" fmla="*/ 354 w 1482"/>
                <a:gd name="T75" fmla="*/ 1179 h 1179"/>
                <a:gd name="T76" fmla="*/ 313 w 1482"/>
                <a:gd name="T77" fmla="*/ 1177 h 1179"/>
                <a:gd name="T78" fmla="*/ 272 w 1482"/>
                <a:gd name="T79" fmla="*/ 1171 h 1179"/>
                <a:gd name="T80" fmla="*/ 235 w 1482"/>
                <a:gd name="T81" fmla="*/ 1163 h 1179"/>
                <a:gd name="T82" fmla="*/ 199 w 1482"/>
                <a:gd name="T83" fmla="*/ 1152 h 1179"/>
                <a:gd name="T84" fmla="*/ 167 w 1482"/>
                <a:gd name="T85" fmla="*/ 1138 h 1179"/>
                <a:gd name="T86" fmla="*/ 138 w 1482"/>
                <a:gd name="T87" fmla="*/ 1121 h 1179"/>
                <a:gd name="T88" fmla="*/ 111 w 1482"/>
                <a:gd name="T89" fmla="*/ 1102 h 1179"/>
                <a:gd name="T90" fmla="*/ 88 w 1482"/>
                <a:gd name="T91" fmla="*/ 1080 h 1179"/>
                <a:gd name="T92" fmla="*/ 68 w 1482"/>
                <a:gd name="T93" fmla="*/ 1052 h 1179"/>
                <a:gd name="T94" fmla="*/ 50 w 1482"/>
                <a:gd name="T95" fmla="*/ 1021 h 1179"/>
                <a:gd name="T96" fmla="*/ 35 w 1482"/>
                <a:gd name="T97" fmla="*/ 988 h 1179"/>
                <a:gd name="T98" fmla="*/ 22 w 1482"/>
                <a:gd name="T99" fmla="*/ 950 h 1179"/>
                <a:gd name="T100" fmla="*/ 12 w 1482"/>
                <a:gd name="T101" fmla="*/ 910 h 1179"/>
                <a:gd name="T102" fmla="*/ 6 w 1482"/>
                <a:gd name="T103" fmla="*/ 867 h 1179"/>
                <a:gd name="T104" fmla="*/ 1 w 1482"/>
                <a:gd name="T105" fmla="*/ 822 h 1179"/>
                <a:gd name="T106" fmla="*/ 0 w 1482"/>
                <a:gd name="T107" fmla="*/ 775 h 1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482" h="1179">
                  <a:moveTo>
                    <a:pt x="0" y="0"/>
                  </a:moveTo>
                  <a:lnTo>
                    <a:pt x="234" y="0"/>
                  </a:lnTo>
                  <a:lnTo>
                    <a:pt x="234" y="818"/>
                  </a:lnTo>
                  <a:lnTo>
                    <a:pt x="235" y="831"/>
                  </a:lnTo>
                  <a:lnTo>
                    <a:pt x="236" y="844"/>
                  </a:lnTo>
                  <a:lnTo>
                    <a:pt x="239" y="858"/>
                  </a:lnTo>
                  <a:lnTo>
                    <a:pt x="244" y="872"/>
                  </a:lnTo>
                  <a:lnTo>
                    <a:pt x="249" y="885"/>
                  </a:lnTo>
                  <a:lnTo>
                    <a:pt x="254" y="897"/>
                  </a:lnTo>
                  <a:lnTo>
                    <a:pt x="260" y="908"/>
                  </a:lnTo>
                  <a:lnTo>
                    <a:pt x="266" y="918"/>
                  </a:lnTo>
                  <a:lnTo>
                    <a:pt x="273" y="926"/>
                  </a:lnTo>
                  <a:lnTo>
                    <a:pt x="282" y="933"/>
                  </a:lnTo>
                  <a:lnTo>
                    <a:pt x="291" y="939"/>
                  </a:lnTo>
                  <a:lnTo>
                    <a:pt x="302" y="945"/>
                  </a:lnTo>
                  <a:lnTo>
                    <a:pt x="315" y="949"/>
                  </a:lnTo>
                  <a:lnTo>
                    <a:pt x="327" y="952"/>
                  </a:lnTo>
                  <a:lnTo>
                    <a:pt x="340" y="954"/>
                  </a:lnTo>
                  <a:lnTo>
                    <a:pt x="354" y="955"/>
                  </a:lnTo>
                  <a:lnTo>
                    <a:pt x="368" y="954"/>
                  </a:lnTo>
                  <a:lnTo>
                    <a:pt x="381" y="952"/>
                  </a:lnTo>
                  <a:lnTo>
                    <a:pt x="395" y="949"/>
                  </a:lnTo>
                  <a:lnTo>
                    <a:pt x="407" y="944"/>
                  </a:lnTo>
                  <a:lnTo>
                    <a:pt x="418" y="938"/>
                  </a:lnTo>
                  <a:lnTo>
                    <a:pt x="428" y="932"/>
                  </a:lnTo>
                  <a:lnTo>
                    <a:pt x="436" y="925"/>
                  </a:lnTo>
                  <a:lnTo>
                    <a:pt x="442" y="918"/>
                  </a:lnTo>
                  <a:lnTo>
                    <a:pt x="448" y="909"/>
                  </a:lnTo>
                  <a:lnTo>
                    <a:pt x="453" y="899"/>
                  </a:lnTo>
                  <a:lnTo>
                    <a:pt x="459" y="887"/>
                  </a:lnTo>
                  <a:lnTo>
                    <a:pt x="464" y="874"/>
                  </a:lnTo>
                  <a:lnTo>
                    <a:pt x="468" y="860"/>
                  </a:lnTo>
                  <a:lnTo>
                    <a:pt x="471" y="846"/>
                  </a:lnTo>
                  <a:lnTo>
                    <a:pt x="473" y="832"/>
                  </a:lnTo>
                  <a:lnTo>
                    <a:pt x="474" y="818"/>
                  </a:lnTo>
                  <a:lnTo>
                    <a:pt x="474" y="313"/>
                  </a:lnTo>
                  <a:lnTo>
                    <a:pt x="709" y="313"/>
                  </a:lnTo>
                  <a:lnTo>
                    <a:pt x="709" y="703"/>
                  </a:lnTo>
                  <a:lnTo>
                    <a:pt x="937" y="317"/>
                  </a:lnTo>
                  <a:lnTo>
                    <a:pt x="1205" y="317"/>
                  </a:lnTo>
                  <a:lnTo>
                    <a:pt x="914" y="784"/>
                  </a:lnTo>
                  <a:lnTo>
                    <a:pt x="1482" y="1171"/>
                  </a:lnTo>
                  <a:lnTo>
                    <a:pt x="1122" y="1171"/>
                  </a:lnTo>
                  <a:lnTo>
                    <a:pt x="709" y="906"/>
                  </a:lnTo>
                  <a:lnTo>
                    <a:pt x="702" y="926"/>
                  </a:lnTo>
                  <a:lnTo>
                    <a:pt x="697" y="943"/>
                  </a:lnTo>
                  <a:lnTo>
                    <a:pt x="692" y="959"/>
                  </a:lnTo>
                  <a:lnTo>
                    <a:pt x="688" y="973"/>
                  </a:lnTo>
                  <a:lnTo>
                    <a:pt x="683" y="985"/>
                  </a:lnTo>
                  <a:lnTo>
                    <a:pt x="679" y="995"/>
                  </a:lnTo>
                  <a:lnTo>
                    <a:pt x="675" y="1004"/>
                  </a:lnTo>
                  <a:lnTo>
                    <a:pt x="671" y="1012"/>
                  </a:lnTo>
                  <a:lnTo>
                    <a:pt x="665" y="1019"/>
                  </a:lnTo>
                  <a:lnTo>
                    <a:pt x="660" y="1026"/>
                  </a:lnTo>
                  <a:lnTo>
                    <a:pt x="655" y="1033"/>
                  </a:lnTo>
                  <a:lnTo>
                    <a:pt x="650" y="1040"/>
                  </a:lnTo>
                  <a:lnTo>
                    <a:pt x="644" y="1047"/>
                  </a:lnTo>
                  <a:lnTo>
                    <a:pt x="637" y="1054"/>
                  </a:lnTo>
                  <a:lnTo>
                    <a:pt x="628" y="1063"/>
                  </a:lnTo>
                  <a:lnTo>
                    <a:pt x="620" y="1073"/>
                  </a:lnTo>
                  <a:lnTo>
                    <a:pt x="610" y="1084"/>
                  </a:lnTo>
                  <a:lnTo>
                    <a:pt x="598" y="1094"/>
                  </a:lnTo>
                  <a:lnTo>
                    <a:pt x="585" y="1105"/>
                  </a:lnTo>
                  <a:lnTo>
                    <a:pt x="572" y="1114"/>
                  </a:lnTo>
                  <a:lnTo>
                    <a:pt x="557" y="1123"/>
                  </a:lnTo>
                  <a:lnTo>
                    <a:pt x="542" y="1132"/>
                  </a:lnTo>
                  <a:lnTo>
                    <a:pt x="526" y="1140"/>
                  </a:lnTo>
                  <a:lnTo>
                    <a:pt x="509" y="1148"/>
                  </a:lnTo>
                  <a:lnTo>
                    <a:pt x="492" y="1154"/>
                  </a:lnTo>
                  <a:lnTo>
                    <a:pt x="474" y="1160"/>
                  </a:lnTo>
                  <a:lnTo>
                    <a:pt x="456" y="1166"/>
                  </a:lnTo>
                  <a:lnTo>
                    <a:pt x="436" y="1170"/>
                  </a:lnTo>
                  <a:lnTo>
                    <a:pt x="416" y="1174"/>
                  </a:lnTo>
                  <a:lnTo>
                    <a:pt x="396" y="1177"/>
                  </a:lnTo>
                  <a:lnTo>
                    <a:pt x="375" y="1178"/>
                  </a:lnTo>
                  <a:lnTo>
                    <a:pt x="354" y="1179"/>
                  </a:lnTo>
                  <a:lnTo>
                    <a:pt x="333" y="1179"/>
                  </a:lnTo>
                  <a:lnTo>
                    <a:pt x="313" y="1177"/>
                  </a:lnTo>
                  <a:lnTo>
                    <a:pt x="292" y="1175"/>
                  </a:lnTo>
                  <a:lnTo>
                    <a:pt x="272" y="1171"/>
                  </a:lnTo>
                  <a:lnTo>
                    <a:pt x="253" y="1168"/>
                  </a:lnTo>
                  <a:lnTo>
                    <a:pt x="235" y="1163"/>
                  </a:lnTo>
                  <a:lnTo>
                    <a:pt x="217" y="1158"/>
                  </a:lnTo>
                  <a:lnTo>
                    <a:pt x="199" y="1152"/>
                  </a:lnTo>
                  <a:lnTo>
                    <a:pt x="183" y="1145"/>
                  </a:lnTo>
                  <a:lnTo>
                    <a:pt x="167" y="1138"/>
                  </a:lnTo>
                  <a:lnTo>
                    <a:pt x="152" y="1130"/>
                  </a:lnTo>
                  <a:lnTo>
                    <a:pt x="138" y="1121"/>
                  </a:lnTo>
                  <a:lnTo>
                    <a:pt x="124" y="1112"/>
                  </a:lnTo>
                  <a:lnTo>
                    <a:pt x="111" y="1102"/>
                  </a:lnTo>
                  <a:lnTo>
                    <a:pt x="99" y="1091"/>
                  </a:lnTo>
                  <a:lnTo>
                    <a:pt x="88" y="1080"/>
                  </a:lnTo>
                  <a:lnTo>
                    <a:pt x="78" y="1066"/>
                  </a:lnTo>
                  <a:lnTo>
                    <a:pt x="68" y="1052"/>
                  </a:lnTo>
                  <a:lnTo>
                    <a:pt x="58" y="1037"/>
                  </a:lnTo>
                  <a:lnTo>
                    <a:pt x="50" y="1021"/>
                  </a:lnTo>
                  <a:lnTo>
                    <a:pt x="42" y="1005"/>
                  </a:lnTo>
                  <a:lnTo>
                    <a:pt x="35" y="988"/>
                  </a:lnTo>
                  <a:lnTo>
                    <a:pt x="28" y="969"/>
                  </a:lnTo>
                  <a:lnTo>
                    <a:pt x="22" y="950"/>
                  </a:lnTo>
                  <a:lnTo>
                    <a:pt x="17" y="930"/>
                  </a:lnTo>
                  <a:lnTo>
                    <a:pt x="12" y="910"/>
                  </a:lnTo>
                  <a:lnTo>
                    <a:pt x="9" y="890"/>
                  </a:lnTo>
                  <a:lnTo>
                    <a:pt x="6" y="867"/>
                  </a:lnTo>
                  <a:lnTo>
                    <a:pt x="3" y="845"/>
                  </a:lnTo>
                  <a:lnTo>
                    <a:pt x="1" y="822"/>
                  </a:lnTo>
                  <a:lnTo>
                    <a:pt x="0" y="799"/>
                  </a:lnTo>
                  <a:lnTo>
                    <a:pt x="0" y="7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q-AL">
                <a:solidFill>
                  <a:prstClr val="black"/>
                </a:solidFill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320629" y="3048000"/>
            <a:ext cx="387037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atin typeface="Harlow Solid Italic" pitchFamily="82" charset="0"/>
              </a:rPr>
              <a:t>Basic Security Rules in </a:t>
            </a:r>
            <a:r>
              <a:rPr lang="en-US" sz="3200" dirty="0">
                <a:latin typeface="Harlow Solid Italic" pitchFamily="82" charset="0"/>
              </a:rPr>
              <a:t>T</a:t>
            </a:r>
            <a:r>
              <a:rPr lang="en-US" sz="3200" dirty="0" smtClean="0">
                <a:latin typeface="Harlow Solid Italic" pitchFamily="82" charset="0"/>
              </a:rPr>
              <a:t>he Digital Environment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97A1-32F1-4840-8AB2-1A3E40791866}" type="datetime1">
              <a:rPr lang="en-US" smtClean="0"/>
              <a:t>1/20/2023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9A2FC-0CF7-44E2-9A9F-258AD77671CD}" type="slidenum">
              <a:rPr lang="en-US" smtClean="0"/>
              <a:t>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166132" y="5562600"/>
            <a:ext cx="5059386" cy="533400"/>
          </a:xfrm>
        </p:spPr>
        <p:txBody>
          <a:bodyPr/>
          <a:lstStyle/>
          <a:p>
            <a:r>
              <a:rPr lang="en-US" sz="2000" b="1" i="1" dirty="0" smtClean="0">
                <a:solidFill>
                  <a:schemeClr val="accent1">
                    <a:lumMod val="75000"/>
                  </a:schemeClr>
                </a:solidFill>
              </a:rPr>
              <a:t>Basic Rules of Cyber </a:t>
            </a:r>
            <a:r>
              <a:rPr lang="en-US" sz="2000" b="1" i="1" dirty="0" smtClean="0">
                <a:solidFill>
                  <a:schemeClr val="accent1">
                    <a:lumMod val="75000"/>
                  </a:schemeClr>
                </a:solidFill>
              </a:rPr>
              <a:t>Hygiene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29" y="319358"/>
            <a:ext cx="2498771" cy="575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175" y="178207"/>
            <a:ext cx="1009650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051" y="248735"/>
            <a:ext cx="894998" cy="830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46966"/>
            <a:ext cx="427672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99" y="863100"/>
            <a:ext cx="3066164" cy="279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280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3673-68D8-4CED-A0E5-CA58965649A2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10</a:t>
            </a:fld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2400"/>
            <a:ext cx="9144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92" y="3048000"/>
            <a:ext cx="8724900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8642" y="6444290"/>
            <a:ext cx="3657600" cy="273050"/>
          </a:xfrm>
        </p:spPr>
        <p:txBody>
          <a:bodyPr/>
          <a:lstStyle/>
          <a:p>
            <a:r>
              <a:rPr lang="en-US" sz="1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Rules of Cyber Hygiene</a:t>
            </a:r>
            <a:endParaRPr lang="en-US" sz="1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7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6858000" cy="1143000"/>
          </a:xfrm>
          <a:solidFill>
            <a:schemeClr val="bg1"/>
          </a:solidFill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en-US" sz="79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7900" dirty="0" err="1" smtClean="0">
                <a:solidFill>
                  <a:schemeClr val="tx2">
                    <a:lumMod val="75000"/>
                  </a:schemeClr>
                </a:solidFill>
              </a:rPr>
              <a:t>Faleminderit</a:t>
            </a:r>
            <a:r>
              <a:rPr lang="en-US" sz="79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7900" dirty="0" smtClean="0">
                <a:solidFill>
                  <a:schemeClr val="tx2">
                    <a:lumMod val="75000"/>
                  </a:schemeClr>
                </a:solidFill>
              </a:rPr>
              <a:t>&amp;</a:t>
            </a:r>
            <a:r>
              <a:rPr lang="en-US" sz="79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7900" dirty="0" err="1" smtClean="0">
                <a:solidFill>
                  <a:schemeClr val="tx2">
                    <a:lumMod val="75000"/>
                  </a:schemeClr>
                </a:solidFill>
              </a:rPr>
              <a:t>Suksese</a:t>
            </a:r>
            <a:r>
              <a:rPr lang="en-US" sz="79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!</a:t>
            </a:r>
          </a:p>
          <a:p>
            <a:pPr marL="0" indent="0" algn="ctr">
              <a:buNone/>
            </a:pPr>
            <a:endParaRPr lang="en-US" sz="7900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0" indent="0" algn="ctr">
              <a:buNone/>
            </a:pPr>
            <a:endParaRPr lang="en-US" sz="79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79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2050" name="Picture 2" descr="C:\Users\blerina\AppData\Local\Microsoft\Windows\Temporary Internet Files\Content.IE5\OKH93D0H\question_mark_PNG134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733800"/>
            <a:ext cx="1757916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716-2CB1-4015-BFFA-FF02AEC223C4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9A2FC-0CF7-44E2-9A9F-258AD77671CD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9400" y="6400800"/>
            <a:ext cx="3657600" cy="273050"/>
          </a:xfrm>
        </p:spPr>
        <p:txBody>
          <a:bodyPr/>
          <a:lstStyle/>
          <a:p>
            <a:r>
              <a:rPr lang="en-US" sz="1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Rules of Cyber Hygiene</a:t>
            </a:r>
            <a:endParaRPr lang="en-US" sz="1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33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Hyrje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371600"/>
            <a:ext cx="5595938" cy="4876800"/>
          </a:xfrm>
        </p:spPr>
        <p:txBody>
          <a:bodyPr rtlCol="0"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ditët</a:t>
            </a:r>
            <a:r>
              <a:rPr lang="en-US" dirty="0" smtClean="0"/>
              <a:t> e </a:t>
            </a:r>
            <a:r>
              <a:rPr lang="en-US" dirty="0" err="1" smtClean="0"/>
              <a:t>sotme</a:t>
            </a:r>
            <a:r>
              <a:rPr lang="en-US" dirty="0" smtClean="0"/>
              <a:t> ne komunikojmë </a:t>
            </a:r>
            <a:r>
              <a:rPr lang="en-US" dirty="0" err="1" smtClean="0"/>
              <a:t>gjatë</a:t>
            </a:r>
            <a:r>
              <a:rPr lang="en-US" dirty="0" smtClean="0"/>
              <a:t> </a:t>
            </a:r>
            <a:r>
              <a:rPr lang="en-US" dirty="0" err="1" smtClean="0"/>
              <a:t>gjithë</a:t>
            </a:r>
            <a:r>
              <a:rPr lang="en-US" dirty="0" smtClean="0"/>
              <a:t> </a:t>
            </a:r>
            <a:r>
              <a:rPr lang="en-US" dirty="0" err="1" smtClean="0"/>
              <a:t>kohës</a:t>
            </a:r>
            <a:r>
              <a:rPr lang="en-US" dirty="0" smtClean="0"/>
              <a:t> duke </a:t>
            </a:r>
            <a:r>
              <a:rPr lang="en-US" dirty="0" err="1" smtClean="0"/>
              <a:t>transferuar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duke </a:t>
            </a:r>
            <a:r>
              <a:rPr lang="en-US" dirty="0" err="1" smtClean="0"/>
              <a:t>kryer</a:t>
            </a:r>
            <a:r>
              <a:rPr lang="en-US" dirty="0" smtClean="0"/>
              <a:t> </a:t>
            </a:r>
            <a:r>
              <a:rPr lang="en-US" dirty="0" err="1" smtClean="0"/>
              <a:t>transaksione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qëllime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ndryshme</a:t>
            </a:r>
            <a:r>
              <a:rPr lang="en-US" dirty="0" smtClean="0"/>
              <a:t>: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pagesa</a:t>
            </a:r>
            <a:r>
              <a:rPr lang="en-US" dirty="0" smtClean="0"/>
              <a:t> me </a:t>
            </a:r>
            <a:r>
              <a:rPr lang="en-US" dirty="0" err="1" smtClean="0"/>
              <a:t>kartë</a:t>
            </a:r>
            <a:r>
              <a:rPr lang="en-US" dirty="0" smtClean="0"/>
              <a:t> </a:t>
            </a:r>
            <a:r>
              <a:rPr lang="en-US" dirty="0" err="1" smtClean="0"/>
              <a:t>krediti</a:t>
            </a:r>
            <a:r>
              <a:rPr lang="en-US" dirty="0" smtClean="0"/>
              <a:t>, </a:t>
            </a:r>
            <a:r>
              <a:rPr lang="en-US" dirty="0" err="1" smtClean="0"/>
              <a:t>blerje</a:t>
            </a:r>
            <a:r>
              <a:rPr lang="en-US" dirty="0" smtClean="0"/>
              <a:t> </a:t>
            </a:r>
            <a:r>
              <a:rPr lang="en-US" dirty="0" smtClean="0"/>
              <a:t>online, </a:t>
            </a:r>
            <a:r>
              <a:rPr lang="en-US" dirty="0" err="1" smtClean="0"/>
              <a:t>thirrje</a:t>
            </a:r>
            <a:r>
              <a:rPr lang="en-US" dirty="0" smtClean="0"/>
              <a:t> me </a:t>
            </a:r>
            <a:r>
              <a:rPr lang="en-US" dirty="0" err="1" smtClean="0"/>
              <a:t>pajisje</a:t>
            </a:r>
            <a:r>
              <a:rPr lang="en-US" dirty="0" smtClean="0"/>
              <a:t> mobile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transferim</a:t>
            </a:r>
            <a:r>
              <a:rPr lang="en-US" dirty="0" smtClean="0"/>
              <a:t> </a:t>
            </a:r>
            <a:r>
              <a:rPr lang="en-US" dirty="0" err="1" smtClean="0"/>
              <a:t>informacioni</a:t>
            </a:r>
            <a:r>
              <a:rPr lang="en-US" dirty="0" smtClean="0"/>
              <a:t> </a:t>
            </a:r>
            <a:r>
              <a:rPr lang="en-US" dirty="0" err="1" smtClean="0"/>
              <a:t>nëpërmjet</a:t>
            </a:r>
            <a:r>
              <a:rPr lang="en-US" dirty="0" smtClean="0"/>
              <a:t> </a:t>
            </a:r>
            <a:r>
              <a:rPr lang="en-US" dirty="0" err="1" smtClean="0"/>
              <a:t>Internetit</a:t>
            </a:r>
            <a:r>
              <a:rPr lang="en-US" dirty="0" smtClean="0"/>
              <a:t>. </a:t>
            </a:r>
            <a:r>
              <a:rPr lang="en-US" dirty="0" err="1" smtClean="0"/>
              <a:t>N</a:t>
            </a:r>
            <a:r>
              <a:rPr lang="en-US" dirty="0" err="1" smtClean="0"/>
              <a:t>jë</a:t>
            </a:r>
            <a:r>
              <a:rPr lang="en-US" dirty="0" smtClean="0"/>
              <a:t> </a:t>
            </a:r>
            <a:r>
              <a:rPr lang="en-US" dirty="0" err="1" smtClean="0"/>
              <a:t>ndër</a:t>
            </a:r>
            <a:r>
              <a:rPr lang="en-US" dirty="0" smtClean="0"/>
              <a:t> </a:t>
            </a:r>
            <a:r>
              <a:rPr lang="en-US" dirty="0" err="1" smtClean="0"/>
              <a:t>sfidat</a:t>
            </a:r>
            <a:r>
              <a:rPr lang="en-US" dirty="0" smtClean="0"/>
              <a:t> e </a:t>
            </a:r>
            <a:r>
              <a:rPr lang="en-US" dirty="0" err="1" smtClean="0"/>
              <a:t>vazhdueshme</a:t>
            </a:r>
            <a:r>
              <a:rPr lang="en-US" dirty="0" smtClean="0"/>
              <a:t> ka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bëjë</a:t>
            </a:r>
            <a:r>
              <a:rPr lang="en-US" dirty="0" smtClean="0"/>
              <a:t> me </a:t>
            </a:r>
            <a:r>
              <a:rPr lang="en-US" dirty="0" err="1" smtClean="0"/>
              <a:t>ruajtjen</a:t>
            </a:r>
            <a:r>
              <a:rPr lang="en-US" dirty="0" smtClean="0"/>
              <a:t> e </a:t>
            </a:r>
            <a:r>
              <a:rPr lang="en-US" dirty="0" err="1" smtClean="0"/>
              <a:t>konfidencialitetit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integritetit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 </a:t>
            </a:r>
            <a:r>
              <a:rPr lang="en-US" dirty="0" err="1" smtClean="0"/>
              <a:t>Kursi</a:t>
            </a:r>
            <a:r>
              <a:rPr lang="en-US" dirty="0" smtClean="0"/>
              <a:t> Cyber Hygiene </a:t>
            </a:r>
            <a:r>
              <a:rPr lang="en-US" dirty="0" err="1" smtClean="0"/>
              <a:t>jep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çështje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ndryshme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lidhje</a:t>
            </a:r>
            <a:r>
              <a:rPr lang="en-US" dirty="0" smtClean="0"/>
              <a:t> me </a:t>
            </a:r>
            <a:r>
              <a:rPr lang="en-US" dirty="0" err="1" smtClean="0"/>
              <a:t>praktikat</a:t>
            </a:r>
            <a:r>
              <a:rPr lang="en-US" dirty="0" smtClean="0"/>
              <a:t> e </a:t>
            </a:r>
            <a:r>
              <a:rPr lang="en-US" dirty="0" err="1" smtClean="0"/>
              <a:t>sigurisë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veprimet</a:t>
            </a:r>
            <a:r>
              <a:rPr lang="en-US" dirty="0" smtClean="0"/>
              <a:t> e </a:t>
            </a:r>
            <a:r>
              <a:rPr lang="en-US" dirty="0" err="1" smtClean="0"/>
              <a:t>përditshme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2590800"/>
            <a:ext cx="2667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1" y="533400"/>
            <a:ext cx="1943100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09851" y="6400800"/>
            <a:ext cx="3657600" cy="273050"/>
          </a:xfrm>
        </p:spPr>
        <p:txBody>
          <a:bodyPr/>
          <a:lstStyle/>
          <a:p>
            <a:r>
              <a:rPr lang="en-US" sz="1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Rules of Cyber Hygiene</a:t>
            </a:r>
            <a:endParaRPr lang="en-US" sz="1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Objektivi</a:t>
            </a:r>
            <a:r>
              <a:rPr lang="en-US" dirty="0" smtClean="0"/>
              <a:t> i </a:t>
            </a:r>
            <a:r>
              <a:rPr lang="en-US" dirty="0" err="1" smtClean="0"/>
              <a:t>kursit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Studentët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njihen</a:t>
            </a:r>
            <a:r>
              <a:rPr lang="en-US" dirty="0" smtClean="0"/>
              <a:t> me </a:t>
            </a:r>
            <a:r>
              <a:rPr lang="en-US" dirty="0" err="1" smtClean="0"/>
              <a:t>rregullat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mbrojtjes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informacionit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pajisje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# (mobile phones, computers etc.) </a:t>
            </a:r>
            <a:r>
              <a:rPr lang="en-US" dirty="0" err="1" smtClean="0"/>
              <a:t>dhe</a:t>
            </a:r>
            <a:r>
              <a:rPr lang="en-US" dirty="0" smtClean="0"/>
              <a:t> media </a:t>
            </a:r>
            <a:r>
              <a:rPr lang="en-US" dirty="0" err="1" smtClean="0"/>
              <a:t>sociale</a:t>
            </a:r>
            <a:r>
              <a:rPr lang="en-US" dirty="0" smtClean="0"/>
              <a:t>;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identifikojnë</a:t>
            </a:r>
            <a:r>
              <a:rPr lang="en-US" dirty="0" smtClean="0"/>
              <a:t> </a:t>
            </a:r>
            <a:r>
              <a:rPr lang="en-US" dirty="0" err="1" smtClean="0"/>
              <a:t>lajmet</a:t>
            </a:r>
            <a:r>
              <a:rPr lang="en-US" dirty="0" smtClean="0"/>
              <a:t> e </a:t>
            </a:r>
            <a:r>
              <a:rPr lang="en-US" dirty="0" err="1" smtClean="0"/>
              <a:t>rreme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gabimet</a:t>
            </a:r>
            <a:r>
              <a:rPr lang="en-US" dirty="0" smtClean="0"/>
              <a:t> </a:t>
            </a:r>
            <a:r>
              <a:rPr lang="en-US" dirty="0" err="1" smtClean="0"/>
              <a:t>tipike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aktivitetin</a:t>
            </a:r>
            <a:r>
              <a:rPr lang="en-US" dirty="0" smtClean="0"/>
              <a:t> e </a:t>
            </a:r>
            <a:r>
              <a:rPr lang="en-US" dirty="0" err="1" smtClean="0"/>
              <a:t>tyre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përditshëm</a:t>
            </a:r>
            <a:r>
              <a:rPr lang="en-US" dirty="0" smtClean="0"/>
              <a:t> </a:t>
            </a:r>
            <a:r>
              <a:rPr lang="en-US" dirty="0" err="1" smtClean="0"/>
              <a:t>digjital</a:t>
            </a:r>
            <a:r>
              <a:rPr lang="en-US" dirty="0" smtClean="0"/>
              <a:t>; duke </a:t>
            </a:r>
            <a:r>
              <a:rPr lang="en-US" dirty="0" err="1" smtClean="0"/>
              <a:t>mësuar</a:t>
            </a:r>
            <a:r>
              <a:rPr lang="en-US" dirty="0" smtClean="0"/>
              <a:t> </a:t>
            </a:r>
            <a:r>
              <a:rPr lang="en-US" dirty="0" err="1" smtClean="0"/>
              <a:t>gjithashtu</a:t>
            </a:r>
            <a:r>
              <a:rPr lang="en-US" dirty="0" smtClean="0"/>
              <a:t> </a:t>
            </a:r>
            <a:r>
              <a:rPr lang="en-US" dirty="0" err="1" smtClean="0"/>
              <a:t>sesi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evitojnë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parandalojnë</a:t>
            </a:r>
            <a:r>
              <a:rPr lang="en-US" dirty="0" smtClean="0"/>
              <a:t> </a:t>
            </a:r>
            <a:r>
              <a:rPr lang="en-US" dirty="0" err="1" smtClean="0"/>
              <a:t>situata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cilat</a:t>
            </a:r>
            <a:r>
              <a:rPr lang="en-US" dirty="0" smtClean="0"/>
              <a:t> </a:t>
            </a:r>
            <a:r>
              <a:rPr lang="en-US" dirty="0" err="1" smtClean="0"/>
              <a:t>cënojnë</a:t>
            </a:r>
            <a:r>
              <a:rPr lang="en-US" dirty="0" smtClean="0"/>
              <a:t> </a:t>
            </a:r>
            <a:r>
              <a:rPr lang="en-US" dirty="0" err="1" smtClean="0"/>
              <a:t>privatësinë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individuale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sensitive. </a:t>
            </a:r>
            <a:r>
              <a:rPr lang="en-US" dirty="0" err="1" smtClean="0"/>
              <a:t>Studentët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mësojnë</a:t>
            </a:r>
            <a:r>
              <a:rPr lang="en-US" dirty="0" smtClean="0"/>
              <a:t> </a:t>
            </a:r>
            <a:r>
              <a:rPr lang="en-US" dirty="0" err="1" smtClean="0"/>
              <a:t>nëpërmjet</a:t>
            </a:r>
            <a:r>
              <a:rPr lang="en-US" dirty="0" smtClean="0"/>
              <a:t> </a:t>
            </a:r>
            <a:r>
              <a:rPr lang="en-US" dirty="0" err="1" smtClean="0"/>
              <a:t>ushtrimeve</a:t>
            </a:r>
            <a:r>
              <a:rPr lang="en-US" dirty="0" smtClean="0"/>
              <a:t> </a:t>
            </a:r>
            <a:r>
              <a:rPr lang="en-US" dirty="0" err="1" smtClean="0"/>
              <a:t>interaktive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detyrave</a:t>
            </a:r>
            <a:r>
              <a:rPr lang="en-US" dirty="0" smtClean="0"/>
              <a:t> </a:t>
            </a:r>
            <a:r>
              <a:rPr lang="en-US" dirty="0" err="1" smtClean="0"/>
              <a:t>praktike</a:t>
            </a:r>
            <a:r>
              <a:rPr lang="en-US" dirty="0" smtClean="0"/>
              <a:t>. </a:t>
            </a:r>
            <a:r>
              <a:rPr lang="en-US" dirty="0" err="1" smtClean="0"/>
              <a:t>Pasi</a:t>
            </a:r>
            <a:r>
              <a:rPr lang="en-US" dirty="0" smtClean="0"/>
              <a:t> </a:t>
            </a:r>
            <a:r>
              <a:rPr lang="en-US" dirty="0" err="1" smtClean="0"/>
              <a:t>janë</a:t>
            </a:r>
            <a:r>
              <a:rPr lang="en-US" dirty="0" smtClean="0"/>
              <a:t> </a:t>
            </a:r>
            <a:r>
              <a:rPr lang="en-US" dirty="0" err="1" smtClean="0"/>
              <a:t>familjarizuar</a:t>
            </a:r>
            <a:r>
              <a:rPr lang="en-US" dirty="0" smtClean="0"/>
              <a:t> me </a:t>
            </a:r>
            <a:r>
              <a:rPr lang="en-US" dirty="0" err="1" smtClean="0"/>
              <a:t>konceptet</a:t>
            </a:r>
            <a:r>
              <a:rPr lang="en-US" dirty="0" smtClean="0"/>
              <a:t> </a:t>
            </a:r>
            <a:r>
              <a:rPr lang="en-US" dirty="0" err="1" smtClean="0"/>
              <a:t>teorike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kanë</a:t>
            </a:r>
            <a:r>
              <a:rPr lang="en-US" dirty="0" smtClean="0"/>
              <a:t> </a:t>
            </a:r>
            <a:r>
              <a:rPr lang="en-US" dirty="0" err="1" smtClean="0"/>
              <a:t>performuar</a:t>
            </a:r>
            <a:r>
              <a:rPr lang="en-US" dirty="0" smtClean="0"/>
              <a:t> </a:t>
            </a:r>
            <a:r>
              <a:rPr lang="en-US" dirty="0" err="1" smtClean="0"/>
              <a:t>ushtrimet</a:t>
            </a:r>
            <a:r>
              <a:rPr lang="en-US" dirty="0" smtClean="0"/>
              <a:t> e # </a:t>
            </a:r>
            <a:r>
              <a:rPr lang="en-US" dirty="0" err="1" smtClean="0"/>
              <a:t>kryejnë</a:t>
            </a:r>
            <a:r>
              <a:rPr lang="en-US" dirty="0" smtClean="0"/>
              <a:t> </a:t>
            </a:r>
            <a:r>
              <a:rPr lang="en-US" dirty="0" err="1" smtClean="0"/>
              <a:t>testin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marrë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fundmi</a:t>
            </a:r>
            <a:r>
              <a:rPr lang="en-US" dirty="0" smtClean="0"/>
              <a:t> </a:t>
            </a:r>
            <a:r>
              <a:rPr lang="en-US" dirty="0" err="1" smtClean="0"/>
              <a:t>certifikatën</a:t>
            </a:r>
            <a:r>
              <a:rPr lang="en-US" dirty="0" smtClean="0"/>
              <a:t> e </a:t>
            </a:r>
            <a:r>
              <a:rPr lang="en-US" dirty="0" err="1" smtClean="0"/>
              <a:t>trajnimit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3673-68D8-4CED-A0E5-CA58965649A2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400800"/>
            <a:ext cx="3657600" cy="273050"/>
          </a:xfrm>
        </p:spPr>
        <p:txBody>
          <a:bodyPr/>
          <a:lstStyle/>
          <a:p>
            <a:r>
              <a:rPr lang="en-US" sz="1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Rules of Cyber Hygiene</a:t>
            </a:r>
            <a:endParaRPr lang="en-US" sz="1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7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Log in (Pas </a:t>
            </a:r>
            <a:r>
              <a:rPr lang="en-US" dirty="0" err="1" smtClean="0"/>
              <a:t>regjistrimit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3673-68D8-4CED-A0E5-CA58965649A2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4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95400"/>
            <a:ext cx="7848600" cy="3572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0" y="5029200"/>
            <a:ext cx="91440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>
                <a:hlinkClick r:id="rId3"/>
              </a:rPr>
              <a:t>https://</a:t>
            </a:r>
            <a:r>
              <a:rPr lang="en-US" sz="2900" dirty="0" smtClean="0">
                <a:hlinkClick r:id="rId3"/>
              </a:rPr>
              <a:t>cybereducation.org/mc/index.php/usr/login/login</a:t>
            </a:r>
            <a:endParaRPr lang="en-US" sz="2900" dirty="0" smtClean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400800"/>
            <a:ext cx="3657600" cy="273050"/>
          </a:xfrm>
        </p:spPr>
        <p:txBody>
          <a:bodyPr/>
          <a:lstStyle/>
          <a:p>
            <a:r>
              <a:rPr lang="en-US" sz="1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Rules of Cyber Hygiene</a:t>
            </a:r>
            <a:endParaRPr lang="en-US" sz="1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01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Learning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3673-68D8-4CED-A0E5-CA58965649A2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199"/>
            <a:ext cx="7620000" cy="4191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9400" y="6400800"/>
            <a:ext cx="3657600" cy="273050"/>
          </a:xfrm>
        </p:spPr>
        <p:txBody>
          <a:bodyPr/>
          <a:lstStyle/>
          <a:p>
            <a:r>
              <a:rPr lang="en-US" sz="1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Rules of Cyber Hygiene</a:t>
            </a:r>
            <a:endParaRPr lang="en-US" sz="1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56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dirty="0" err="1" smtClean="0"/>
              <a:t>Përmbajtja</a:t>
            </a:r>
            <a:r>
              <a:rPr lang="en-US" dirty="0" smtClean="0"/>
              <a:t> e </a:t>
            </a:r>
            <a:r>
              <a:rPr lang="en-US" dirty="0" err="1" smtClean="0"/>
              <a:t>kursit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Testim</a:t>
            </a:r>
            <a:r>
              <a:rPr lang="en-US" dirty="0" smtClean="0"/>
              <a:t> </a:t>
            </a:r>
            <a:r>
              <a:rPr lang="en-US" dirty="0" err="1" smtClean="0"/>
              <a:t>paraprak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lidhje</a:t>
            </a:r>
            <a:r>
              <a:rPr lang="en-US" dirty="0" smtClean="0"/>
              <a:t> me </a:t>
            </a:r>
            <a:r>
              <a:rPr lang="en-US" dirty="0" err="1" smtClean="0"/>
              <a:t>njohuritë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ka </a:t>
            </a:r>
            <a:r>
              <a:rPr lang="en-US" dirty="0" err="1" smtClean="0"/>
              <a:t>studenti</a:t>
            </a:r>
            <a:r>
              <a:rPr lang="en-US" dirty="0" smtClean="0"/>
              <a:t> (Pre-test Knowledge </a:t>
            </a:r>
            <a:r>
              <a:rPr lang="en-US" dirty="0" err="1" smtClean="0"/>
              <a:t>Assesment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en-US" dirty="0" smtClean="0"/>
              <a:t>Moduli 1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lidhje</a:t>
            </a:r>
            <a:r>
              <a:rPr lang="en-US" dirty="0" smtClean="0"/>
              <a:t> me </a:t>
            </a:r>
            <a:r>
              <a:rPr lang="en-US" dirty="0" err="1" smtClean="0"/>
              <a:t>gabimet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tipike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bëjnë</a:t>
            </a:r>
            <a:r>
              <a:rPr lang="en-US" dirty="0" smtClean="0"/>
              <a:t> </a:t>
            </a:r>
            <a:r>
              <a:rPr lang="en-US" dirty="0" err="1" smtClean="0"/>
              <a:t>përdoruesit</a:t>
            </a:r>
            <a:r>
              <a:rPr lang="en-US" dirty="0" smtClean="0"/>
              <a:t> e </a:t>
            </a:r>
            <a:r>
              <a:rPr lang="en-US" dirty="0" err="1" smtClean="0"/>
              <a:t>zakonshëm</a:t>
            </a:r>
            <a:r>
              <a:rPr lang="en-US" dirty="0" smtClean="0"/>
              <a:t>.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en-US" dirty="0" smtClean="0"/>
              <a:t> 9 module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vijim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përdorimin</a:t>
            </a:r>
            <a:r>
              <a:rPr lang="en-US" dirty="0" smtClean="0"/>
              <a:t> e </a:t>
            </a:r>
            <a:r>
              <a:rPr lang="en-US" dirty="0" err="1" smtClean="0"/>
              <a:t>sigurt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pajisjeve</a:t>
            </a:r>
            <a:r>
              <a:rPr lang="en-US" dirty="0" smtClean="0"/>
              <a:t>,  </a:t>
            </a:r>
            <a:r>
              <a:rPr lang="en-US" dirty="0" err="1" smtClean="0"/>
              <a:t>internetit</a:t>
            </a:r>
            <a:r>
              <a:rPr lang="en-US" dirty="0" smtClean="0"/>
              <a:t>, email-it, </a:t>
            </a:r>
            <a:r>
              <a:rPr lang="en-US" dirty="0" err="1" smtClean="0"/>
              <a:t>mediave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, </a:t>
            </a:r>
            <a:r>
              <a:rPr lang="en-US" dirty="0" err="1" smtClean="0"/>
              <a:t>programeve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dëmshëm</a:t>
            </a:r>
            <a:r>
              <a:rPr lang="en-US" dirty="0" smtClean="0"/>
              <a:t>, </a:t>
            </a:r>
            <a:r>
              <a:rPr lang="en-US" dirty="0" err="1" smtClean="0"/>
              <a:t>lajmeve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rreme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dallimin</a:t>
            </a:r>
            <a:r>
              <a:rPr lang="en-US" dirty="0" smtClean="0"/>
              <a:t> e </a:t>
            </a:r>
            <a:r>
              <a:rPr lang="en-US" dirty="0" err="1" smtClean="0"/>
              <a:t>tyre</a:t>
            </a:r>
            <a:r>
              <a:rPr lang="en-US" dirty="0" smtClean="0"/>
              <a:t>,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njohje</a:t>
            </a:r>
            <a:r>
              <a:rPr lang="en-US" dirty="0" smtClean="0"/>
              <a:t> me </a:t>
            </a:r>
            <a:r>
              <a:rPr lang="en-US" dirty="0" err="1" smtClean="0"/>
              <a:t>rregullat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mbrojtjes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 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en-US" dirty="0" smtClean="0"/>
              <a:t>Moduli i 11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pyetësor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lidhje</a:t>
            </a:r>
            <a:r>
              <a:rPr lang="en-US" dirty="0" smtClean="0"/>
              <a:t> me </a:t>
            </a:r>
            <a:r>
              <a:rPr lang="en-US" dirty="0" err="1" smtClean="0"/>
              <a:t>modulet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en-US" dirty="0" smtClean="0"/>
              <a:t>Test &amp; </a:t>
            </a:r>
            <a:r>
              <a:rPr lang="en-US" dirty="0" err="1" smtClean="0"/>
              <a:t>Certifikatë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DF62-73F4-4D5F-BD89-3E8C7508B076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9A2FC-0CF7-44E2-9A9F-258AD77671CD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9400" y="6400800"/>
            <a:ext cx="3657600" cy="273050"/>
          </a:xfrm>
        </p:spPr>
        <p:txBody>
          <a:bodyPr/>
          <a:lstStyle/>
          <a:p>
            <a:r>
              <a:rPr lang="en-US" sz="1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Rules of Cyber Hygiene</a:t>
            </a:r>
            <a:endParaRPr lang="en-US" sz="1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2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Informacion</a:t>
            </a:r>
            <a:r>
              <a:rPr lang="en-US" dirty="0" smtClean="0"/>
              <a:t> </a:t>
            </a:r>
            <a:r>
              <a:rPr lang="en-US" dirty="0" err="1" smtClean="0"/>
              <a:t>rreth</a:t>
            </a:r>
            <a:r>
              <a:rPr lang="en-US" dirty="0" smtClean="0"/>
              <a:t> </a:t>
            </a:r>
            <a:r>
              <a:rPr lang="en-US" dirty="0" err="1" smtClean="0"/>
              <a:t>moduleve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352800"/>
            <a:ext cx="8686800" cy="2895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Puna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lidhje</a:t>
            </a:r>
            <a:r>
              <a:rPr lang="en-US" dirty="0" smtClean="0"/>
              <a:t> me </a:t>
            </a:r>
            <a:r>
              <a:rPr lang="en-US" dirty="0" err="1" smtClean="0"/>
              <a:t>çdo</a:t>
            </a:r>
            <a:r>
              <a:rPr lang="en-US" dirty="0" smtClean="0"/>
              <a:t> </a:t>
            </a:r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 err="1" smtClean="0"/>
              <a:t>kalon</a:t>
            </a:r>
            <a:r>
              <a:rPr lang="en-US" dirty="0" smtClean="0"/>
              <a:t> </a:t>
            </a:r>
            <a:r>
              <a:rPr lang="en-US" dirty="0" err="1" smtClean="0"/>
              <a:t>nëpër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en-US" dirty="0" smtClean="0"/>
              <a:t> </a:t>
            </a:r>
            <a:r>
              <a:rPr lang="en-US" dirty="0" err="1" smtClean="0"/>
              <a:t>faza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rëndësishme</a:t>
            </a:r>
            <a:r>
              <a:rPr lang="en-US" dirty="0" smtClean="0"/>
              <a:t>: </a:t>
            </a:r>
            <a:r>
              <a:rPr lang="en-US" dirty="0" err="1" smtClean="0"/>
              <a:t>Fillimisht</a:t>
            </a:r>
            <a:r>
              <a:rPr lang="en-US" dirty="0" smtClean="0"/>
              <a:t> </a:t>
            </a:r>
            <a:r>
              <a:rPr lang="en-US" dirty="0" err="1" smtClean="0"/>
              <a:t>studenti</a:t>
            </a:r>
            <a:r>
              <a:rPr lang="en-US" dirty="0" smtClean="0"/>
              <a:t> </a:t>
            </a:r>
            <a:r>
              <a:rPr lang="en-US" dirty="0" err="1" smtClean="0"/>
              <a:t>njeh</a:t>
            </a:r>
            <a:r>
              <a:rPr lang="en-US" dirty="0" smtClean="0"/>
              <a:t> </a:t>
            </a:r>
            <a:r>
              <a:rPr lang="en-US" dirty="0" err="1" smtClean="0"/>
              <a:t>materialin</a:t>
            </a:r>
            <a:r>
              <a:rPr lang="en-US" dirty="0" smtClean="0"/>
              <a:t> </a:t>
            </a:r>
            <a:r>
              <a:rPr lang="en-US" dirty="0" err="1" smtClean="0"/>
              <a:t>teorik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modulit</a:t>
            </a:r>
            <a:r>
              <a:rPr lang="en-US" dirty="0" smtClean="0"/>
              <a:t> </a:t>
            </a:r>
            <a:r>
              <a:rPr lang="en-US" dirty="0" err="1" smtClean="0"/>
              <a:t>përkatës</a:t>
            </a:r>
            <a:r>
              <a:rPr lang="en-US" dirty="0" smtClean="0"/>
              <a:t>,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dyti</a:t>
            </a:r>
            <a:r>
              <a:rPr lang="en-US" dirty="0" smtClean="0"/>
              <a:t> </a:t>
            </a:r>
            <a:r>
              <a:rPr lang="en-US" dirty="0" err="1" smtClean="0"/>
              <a:t>praktikon</a:t>
            </a:r>
            <a:r>
              <a:rPr lang="en-US" dirty="0" smtClean="0"/>
              <a:t> </a:t>
            </a:r>
            <a:r>
              <a:rPr lang="en-US" dirty="0" err="1" smtClean="0"/>
              <a:t>ushtrimet</a:t>
            </a:r>
            <a:r>
              <a:rPr lang="en-US" dirty="0" smtClean="0"/>
              <a:t> </a:t>
            </a:r>
            <a:r>
              <a:rPr lang="en-US" dirty="0" err="1" smtClean="0"/>
              <a:t>interaktive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mëson</a:t>
            </a:r>
            <a:r>
              <a:rPr lang="en-US" dirty="0" smtClean="0"/>
              <a:t> </a:t>
            </a:r>
            <a:r>
              <a:rPr lang="en-US" dirty="0" err="1" smtClean="0"/>
              <a:t>rreth</a:t>
            </a:r>
            <a:r>
              <a:rPr lang="en-US" dirty="0" smtClean="0"/>
              <a:t> </a:t>
            </a:r>
            <a:r>
              <a:rPr lang="en-US" dirty="0" err="1" smtClean="0"/>
              <a:t>situatave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cilat</a:t>
            </a:r>
            <a:r>
              <a:rPr lang="en-US" dirty="0" smtClean="0"/>
              <a:t> </a:t>
            </a:r>
            <a:r>
              <a:rPr lang="en-US" dirty="0" err="1" smtClean="0"/>
              <a:t>jepen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trajtë</a:t>
            </a:r>
            <a:r>
              <a:rPr lang="en-US" dirty="0" smtClean="0"/>
              <a:t> </a:t>
            </a:r>
            <a:r>
              <a:rPr lang="en-US" dirty="0" err="1" smtClean="0"/>
              <a:t>videosh</a:t>
            </a:r>
            <a:r>
              <a:rPr lang="en-US" dirty="0" smtClean="0"/>
              <a:t> </a:t>
            </a:r>
            <a:r>
              <a:rPr lang="en-US" dirty="0" err="1" smtClean="0"/>
              <a:t>ose</a:t>
            </a:r>
            <a:r>
              <a:rPr lang="en-US" dirty="0" smtClean="0"/>
              <a:t> </a:t>
            </a:r>
            <a:r>
              <a:rPr lang="en-US" dirty="0" err="1" smtClean="0"/>
              <a:t>tutorialesh</a:t>
            </a:r>
            <a:r>
              <a:rPr lang="en-US" dirty="0" smtClean="0"/>
              <a:t>;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fundmi</a:t>
            </a:r>
            <a:r>
              <a:rPr lang="en-US" dirty="0" smtClean="0"/>
              <a:t> </a:t>
            </a:r>
            <a:r>
              <a:rPr lang="en-US" dirty="0" err="1" smtClean="0"/>
              <a:t>njihet</a:t>
            </a:r>
            <a:r>
              <a:rPr lang="en-US" dirty="0" smtClean="0"/>
              <a:t> me </a:t>
            </a:r>
            <a:r>
              <a:rPr lang="en-US" dirty="0" err="1" smtClean="0"/>
              <a:t>rekomandimet</a:t>
            </a:r>
            <a:r>
              <a:rPr lang="en-US" dirty="0" smtClean="0"/>
              <a:t> </a:t>
            </a:r>
            <a:r>
              <a:rPr lang="en-US" dirty="0" err="1" smtClean="0"/>
              <a:t>përkatëse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jepen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fund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çdo</a:t>
            </a:r>
            <a:r>
              <a:rPr lang="en-US" dirty="0" smtClean="0"/>
              <a:t> moduli. </a:t>
            </a:r>
            <a:r>
              <a:rPr lang="en-US" dirty="0" err="1"/>
              <a:t>P</a:t>
            </a:r>
            <a:r>
              <a:rPr lang="en-US" dirty="0" err="1" smtClean="0"/>
              <a:t>asi</a:t>
            </a:r>
            <a:r>
              <a:rPr lang="en-US" dirty="0" smtClean="0"/>
              <a:t> </a:t>
            </a:r>
            <a:r>
              <a:rPr lang="en-US" dirty="0" err="1" smtClean="0"/>
              <a:t>trajnohet</a:t>
            </a:r>
            <a:r>
              <a:rPr lang="en-US" dirty="0" smtClean="0"/>
              <a:t> me </a:t>
            </a:r>
            <a:r>
              <a:rPr lang="en-US" dirty="0" err="1" smtClean="0"/>
              <a:t>modulet</a:t>
            </a:r>
            <a:r>
              <a:rPr lang="en-US" dirty="0" smtClean="0"/>
              <a:t> </a:t>
            </a:r>
            <a:r>
              <a:rPr lang="en-US" dirty="0" err="1" smtClean="0"/>
              <a:t>vazhdon</a:t>
            </a:r>
            <a:r>
              <a:rPr lang="en-US" dirty="0" smtClean="0"/>
              <a:t> me </a:t>
            </a:r>
            <a:r>
              <a:rPr lang="en-US" dirty="0" err="1" smtClean="0"/>
              <a:t>pyetësorin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testin</a:t>
            </a:r>
            <a:r>
              <a:rPr lang="en-US" dirty="0" smtClean="0"/>
              <a:t> final.</a:t>
            </a:r>
          </a:p>
          <a:p>
            <a:pPr marL="0" indent="0">
              <a:buNone/>
            </a:pPr>
            <a:r>
              <a:rPr lang="en-US" dirty="0" err="1" smtClean="0"/>
              <a:t>Nuk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kalohet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modulin</a:t>
            </a:r>
            <a:r>
              <a:rPr lang="en-US" dirty="0" smtClean="0"/>
              <a:t> 2 pa </a:t>
            </a:r>
            <a:r>
              <a:rPr lang="en-US" dirty="0" err="1" smtClean="0"/>
              <a:t>ezauruar</a:t>
            </a:r>
            <a:r>
              <a:rPr lang="en-US" dirty="0" smtClean="0"/>
              <a:t> </a:t>
            </a:r>
            <a:r>
              <a:rPr lang="en-US" dirty="0" err="1" smtClean="0"/>
              <a:t>fillimisht</a:t>
            </a:r>
            <a:r>
              <a:rPr lang="en-US" dirty="0" smtClean="0"/>
              <a:t> </a:t>
            </a:r>
            <a:r>
              <a:rPr lang="en-US" dirty="0" err="1" smtClean="0"/>
              <a:t>modulin</a:t>
            </a:r>
            <a:r>
              <a:rPr lang="en-US" dirty="0" smtClean="0"/>
              <a:t> 1; </a:t>
            </a:r>
            <a:r>
              <a:rPr lang="en-US" dirty="0" err="1" smtClean="0"/>
              <a:t>kjo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vihet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dukje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fillim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çdo</a:t>
            </a:r>
            <a:r>
              <a:rPr lang="en-US" dirty="0" smtClean="0"/>
              <a:t> moduli.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3673-68D8-4CED-A0E5-CA58965649A2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95399"/>
            <a:ext cx="8001000" cy="1835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09851" y="6400800"/>
            <a:ext cx="3657600" cy="273050"/>
          </a:xfrm>
        </p:spPr>
        <p:txBody>
          <a:bodyPr/>
          <a:lstStyle/>
          <a:p>
            <a:r>
              <a:rPr lang="en-US" sz="1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Rules of Cyber Hygiene</a:t>
            </a:r>
            <a:endParaRPr lang="en-US" sz="1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9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0113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Çdo</a:t>
            </a:r>
            <a:r>
              <a:rPr lang="en-US" dirty="0" smtClean="0"/>
              <a:t> </a:t>
            </a:r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 err="1" smtClean="0"/>
              <a:t>trajnimi</a:t>
            </a:r>
            <a:r>
              <a:rPr lang="en-US" dirty="0" smtClean="0"/>
              <a:t> </a:t>
            </a:r>
            <a:r>
              <a:rPr lang="en-US" dirty="0" err="1" smtClean="0"/>
              <a:t>jepet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sesion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vete</a:t>
            </a:r>
            <a:r>
              <a:rPr lang="en-US" dirty="0" smtClean="0"/>
              <a:t>;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mësojmë</a:t>
            </a:r>
            <a:r>
              <a:rPr lang="en-US" dirty="0" smtClean="0"/>
              <a:t> </a:t>
            </a:r>
            <a:r>
              <a:rPr lang="en-US" dirty="0" err="1" smtClean="0"/>
              <a:t>objektivat</a:t>
            </a:r>
            <a:r>
              <a:rPr lang="en-US" dirty="0" smtClean="0"/>
              <a:t> e </a:t>
            </a:r>
            <a:r>
              <a:rPr lang="en-US" dirty="0" err="1" smtClean="0"/>
              <a:t>modulit</a:t>
            </a:r>
            <a:r>
              <a:rPr lang="en-US" dirty="0" smtClean="0"/>
              <a:t>,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praktikojmë</a:t>
            </a:r>
            <a:r>
              <a:rPr lang="en-US" dirty="0" smtClean="0"/>
              <a:t> </a:t>
            </a:r>
            <a:r>
              <a:rPr lang="en-US" dirty="0" err="1" smtClean="0"/>
              <a:t>ushtrimet</a:t>
            </a:r>
            <a:r>
              <a:rPr lang="en-US" dirty="0" smtClean="0"/>
              <a:t> duke </a:t>
            </a:r>
            <a:r>
              <a:rPr lang="en-US" dirty="0" err="1" smtClean="0"/>
              <a:t>zgjedhur</a:t>
            </a:r>
            <a:r>
              <a:rPr lang="en-US" dirty="0" smtClean="0"/>
              <a:t> </a:t>
            </a:r>
            <a:r>
              <a:rPr lang="en-US" dirty="0" err="1" smtClean="0"/>
              <a:t>alternativën</a:t>
            </a:r>
            <a:r>
              <a:rPr lang="en-US" dirty="0" smtClean="0"/>
              <a:t> e </a:t>
            </a:r>
            <a:r>
              <a:rPr lang="en-US" dirty="0" err="1" smtClean="0"/>
              <a:t>saktë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pas </a:t>
            </a:r>
            <a:r>
              <a:rPr lang="en-US" dirty="0" err="1" smtClean="0"/>
              <a:t>kalojmë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rekomandimet</a:t>
            </a:r>
            <a:r>
              <a:rPr lang="en-US" dirty="0" smtClean="0"/>
              <a:t>.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kuptuar</a:t>
            </a:r>
            <a:r>
              <a:rPr lang="en-US" dirty="0" smtClean="0"/>
              <a:t> </a:t>
            </a:r>
            <a:r>
              <a:rPr lang="en-US" dirty="0" err="1" smtClean="0"/>
              <a:t>akoma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qartë</a:t>
            </a:r>
            <a:r>
              <a:rPr lang="en-US" dirty="0" smtClean="0"/>
              <a:t> </a:t>
            </a:r>
            <a:r>
              <a:rPr lang="en-US" dirty="0" err="1" smtClean="0"/>
              <a:t>përmbajtjen</a:t>
            </a:r>
            <a:r>
              <a:rPr lang="en-US" dirty="0" smtClean="0"/>
              <a:t> </a:t>
            </a:r>
            <a:r>
              <a:rPr lang="en-US" b="1" i="1" dirty="0" smtClean="0"/>
              <a:t>audio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modulit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aktivizojmë</a:t>
            </a:r>
            <a:r>
              <a:rPr lang="en-US" dirty="0" smtClean="0"/>
              <a:t> </a:t>
            </a:r>
            <a:r>
              <a:rPr lang="en-US" dirty="0" err="1" smtClean="0"/>
              <a:t>titrat</a:t>
            </a:r>
            <a:r>
              <a:rPr lang="en-US" dirty="0" smtClean="0"/>
              <a:t> (</a:t>
            </a:r>
            <a:r>
              <a:rPr lang="en-US" b="1" i="1" dirty="0" smtClean="0"/>
              <a:t>subtitles</a:t>
            </a:r>
            <a:r>
              <a:rPr lang="en-US" dirty="0" smtClean="0"/>
              <a:t>).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vijim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shfaqen</a:t>
            </a:r>
            <a:r>
              <a:rPr lang="en-US" dirty="0" smtClean="0"/>
              <a:t> </a:t>
            </a:r>
            <a:r>
              <a:rPr lang="en-US" dirty="0" err="1" smtClean="0"/>
              <a:t>paraqitjet</a:t>
            </a:r>
            <a:r>
              <a:rPr lang="en-US" dirty="0" smtClean="0"/>
              <a:t> e </a:t>
            </a:r>
            <a:r>
              <a:rPr lang="en-US" dirty="0" err="1" smtClean="0"/>
              <a:t>disa</a:t>
            </a:r>
            <a:r>
              <a:rPr lang="en-US" dirty="0" smtClean="0"/>
              <a:t> </a:t>
            </a:r>
            <a:r>
              <a:rPr lang="en-US" dirty="0" err="1" smtClean="0"/>
              <a:t>moduleve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tjerë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3673-68D8-4CED-A0E5-CA58965649A2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46" y="457200"/>
            <a:ext cx="841057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46" y="1600200"/>
            <a:ext cx="8410575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53833" y="6400800"/>
            <a:ext cx="3657600" cy="273050"/>
          </a:xfrm>
        </p:spPr>
        <p:txBody>
          <a:bodyPr/>
          <a:lstStyle/>
          <a:p>
            <a:r>
              <a:rPr lang="en-US" sz="1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Rules of Cyber Hygiene</a:t>
            </a:r>
            <a:endParaRPr lang="en-US" sz="1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03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3673-68D8-4CED-A0E5-CA58965649A2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A020-2417-4CED-B835-10FED581B6E3}" type="slidenum">
              <a:rPr lang="en-US" smtClean="0"/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86106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90800"/>
            <a:ext cx="8734425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212" y="6400800"/>
            <a:ext cx="3657600" cy="273050"/>
          </a:xfrm>
        </p:spPr>
        <p:txBody>
          <a:bodyPr/>
          <a:lstStyle/>
          <a:p>
            <a:r>
              <a:rPr lang="en-US" sz="1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Rules of Cyber Hygiene</a:t>
            </a:r>
            <a:endParaRPr lang="en-US" sz="1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7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520</Words>
  <Application>Microsoft Office PowerPoint</Application>
  <PresentationFormat>On-screen Show (4:3)</PresentationFormat>
  <Paragraphs>52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Hyrje</vt:lpstr>
      <vt:lpstr>Objektivi i kursit</vt:lpstr>
      <vt:lpstr>Log in (Pas regjistrimit)</vt:lpstr>
      <vt:lpstr>Distance Learning</vt:lpstr>
      <vt:lpstr>Përmbajtja e kursit </vt:lpstr>
      <vt:lpstr>Informacion rreth moduleve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blerina</dc:creator>
  <cp:lastModifiedBy>blerina</cp:lastModifiedBy>
  <cp:revision>33</cp:revision>
  <dcterms:created xsi:type="dcterms:W3CDTF">2023-01-18T15:31:25Z</dcterms:created>
  <dcterms:modified xsi:type="dcterms:W3CDTF">2023-01-20T16:21:43Z</dcterms:modified>
</cp:coreProperties>
</file>