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7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6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6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4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C1FD-7E84-4B14-AA95-880125064B0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F6C8-0588-4E7D-931B-5EDD4C553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4699"/>
            <a:ext cx="9144000" cy="96591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MJETET JOKORRENTE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(AFATGJATA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89" y="1210614"/>
            <a:ext cx="11912957" cy="54606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(b)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(2)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kontabilizohet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faktorëve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ndikojnë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zgjedhjen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pasblerjes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kapitalizohen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rregullimin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Interpretimi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shifrave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7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0304"/>
            <a:ext cx="11887200" cy="650383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mbledhur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jetëgjatësinë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jetëgjatësia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pesëvjeçare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+ 4 + 3 + 2 + 1 = 15.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Shuma e numrit të viteve = N × (N + 1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2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327301" y="4546242"/>
            <a:ext cx="131364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1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54546"/>
            <a:ext cx="11874321" cy="65553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(GJZ),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përshpejtuara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shumëfish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Shumëfishët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150%.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pesëvjeçare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20% (1/5 = 20%).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shumëfishin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200% (200% = 2.0),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40% (20% × 2.0).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=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× 0.4 =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4 900 L - 0 L) × 0.4 = 1 960 L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× 0.4 =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4 900 L - 1 960 L) × 0.4 = 1 176 L </a:t>
            </a:r>
          </a:p>
        </p:txBody>
      </p:sp>
    </p:spTree>
    <p:extLst>
      <p:ext uri="{BB962C8B-B14F-4D97-AF65-F5344CB8AC3E}">
        <p14:creationId xmlns:p14="http://schemas.microsoft.com/office/powerpoint/2010/main" val="327288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Përzgjedhja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978794"/>
            <a:ext cx="11848563" cy="56795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përzgjedhjen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dëshirojnë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uniforme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zgjidhej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kompensimi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76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218941"/>
            <a:ext cx="11784169" cy="6400800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borxhit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përshpejtuar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manaxherët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mosrespektimit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njëjtën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raportimin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dëshirojnë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130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keqkuptime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030310"/>
            <a:ext cx="11835684" cy="56538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keqkuptime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shfaqen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njerëz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keqkuptim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vetvete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6291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107584"/>
            <a:ext cx="11835685" cy="557655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riparime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mirëmbajtje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817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67425"/>
            <a:ext cx="11874321" cy="651671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3 100 L (4 900 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1 800 L).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shit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2 500 L.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3 100 L, u shit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2 500 L,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pësoi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600 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2 500 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2 500 L),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me 4 900 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4 900 L),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1 800 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1800 L),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600 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600 L).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34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Rregullimet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171978"/>
            <a:ext cx="11809927" cy="54992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elektronikës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humbasin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5600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17430"/>
            <a:ext cx="11809927" cy="5653825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Paraqitja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Domethënë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zëvendëson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3361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15910"/>
            <a:ext cx="11797048" cy="65682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Qarkullimi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=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PIP,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fund)/2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50156" y="2791832"/>
            <a:ext cx="3309871" cy="2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17958" y="4340181"/>
            <a:ext cx="3309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3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Both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jokorrente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655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06062"/>
            <a:ext cx="11874321" cy="643943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PIP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Pasqyrat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origjinale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Llogaritja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PIP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PIP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47%: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Përqindja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PIP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akumuluar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PIP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29 237 L62 192 L=47%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03065" y="5306096"/>
            <a:ext cx="3181081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8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1644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GAAP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huadhënëse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here,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kolateral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3803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b. BURIMET NATYRORE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04552"/>
            <a:ext cx="11848564" cy="569246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argjend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lumenjtë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liqenet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0412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54546"/>
            <a:ext cx="11835685" cy="6542468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këndvështrimi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kapitalizohen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përpjekjeve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kapitalizohen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drejtpërsëdrejti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përpjekjeve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konservatore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952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80304"/>
            <a:ext cx="11822806" cy="651671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255 000 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DETYRIMET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	KAPITALI AKSIONER 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Pus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-255 000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255 000 L 	</a:t>
            </a:r>
          </a:p>
        </p:txBody>
      </p:sp>
    </p:spTree>
    <p:extLst>
      <p:ext uri="{BB962C8B-B14F-4D97-AF65-F5344CB8AC3E}">
        <p14:creationId xmlns:p14="http://schemas.microsoft.com/office/powerpoint/2010/main" val="4035807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03031"/>
            <a:ext cx="11900078" cy="655534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Harxhimi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Zbresim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Harxhimi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255 000 L - 30 000 L 45 000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L/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fuçi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L/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8 000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335628" y="3155324"/>
            <a:ext cx="4159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1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MJETET AFATGJATA JOMATERIALE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004552"/>
            <a:ext cx="11822806" cy="57053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avantazhet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mbartin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shërbejnë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asgjë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përjashtim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nëngrupe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Patentat, të drejtat e autorit, markat tregtare, franshizat dhe liҫensat;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60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 fontScale="90000"/>
          </a:bodyPr>
          <a:lstStyle/>
          <a:p>
            <a:pPr algn="ctr"/>
            <a:r>
              <a:rPr lang="da-D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2(a). Patentat; Të drejtat e autorit; Markat tregtare; Franshizat dhe liҫensat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236372"/>
            <a:ext cx="11874321" cy="56216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ekskluzive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shpikjen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përcjellin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ekskluzive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vjeçare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tregtare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simbole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McDonald's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Metro-Goldwyn-Mayer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simbole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korporatat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Franshizat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az-Cyrl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845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249251"/>
            <a:ext cx="11848563" cy="5318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2(b).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vullnetin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besnikë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çmimit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7031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850006"/>
            <a:ext cx="11912957" cy="5859887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patrupëzuara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300 000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MJETET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DETYRIMET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	KAPITALI AKSIONER 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-300 000 L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300 000 L </a:t>
            </a:r>
            <a:r>
              <a:rPr lang="en-US" dirty="0"/>
              <a:t>	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353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821"/>
            <a:ext cx="10515600" cy="9530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MJETET AFATGJATA MATERIALE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1" y="1184856"/>
            <a:ext cx="11784169" cy="54220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ekzistencë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jetëgjatësi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shërbejnë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lumenjtë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liqenet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naftës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peshkut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ushtrimore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157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/>
          </a:bodyPr>
          <a:lstStyle/>
          <a:p>
            <a:pPr algn="ctr"/>
            <a:r>
              <a:rPr lang="fi-FI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2(c). Kostot e kërkimit dhe zhvillimit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17430"/>
            <a:ext cx="11848564" cy="56795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pasiguri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përkthyer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njohuritë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përkundrejt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patentave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zvogëlojnë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sidomos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intensive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farmaceutike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3118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068946"/>
            <a:ext cx="11874321" cy="5628068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maksimale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amortizimit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8209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76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MJETET AFATGJATA FINANCIARE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953038"/>
            <a:ext cx="11874321" cy="5731097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8166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pjesëmarrjen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P.sh.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Debi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100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100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</p:txBody>
      </p:sp>
    </p:spTree>
    <p:extLst>
      <p:ext uri="{BB962C8B-B14F-4D97-AF65-F5344CB8AC3E}">
        <p14:creationId xmlns:p14="http://schemas.microsoft.com/office/powerpoint/2010/main" val="1025959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65125"/>
            <a:ext cx="11642502" cy="6293252"/>
          </a:xfrm>
        </p:spPr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kontabël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Debi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120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100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afatshkurtra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vështirë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10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2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nëngrupe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artikulli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përjashtim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̶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harxhohen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a. PRONAT, IMPIANTET DHE PAJISJET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043188"/>
            <a:ext cx="11887200" cy="57053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(PIP)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afatgjata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ushtrimit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ekzistenca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përmirësimet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parkingjet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fabrikat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fabrikave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uzinat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impiantet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dëshiruar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(minus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rinovuar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''. </a:t>
            </a:r>
          </a:p>
        </p:txBody>
      </p:sp>
    </p:spTree>
    <p:extLst>
      <p:ext uri="{BB962C8B-B14F-4D97-AF65-F5344CB8AC3E}">
        <p14:creationId xmlns:p14="http://schemas.microsoft.com/office/powerpoint/2010/main" val="327775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991674"/>
            <a:ext cx="11861443" cy="57053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sidoqoftë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bilancit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535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67425"/>
            <a:ext cx="11912957" cy="6568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 (ZHL)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4 900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L.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rikuperimit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përvojat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përkeqësimi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dekadë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688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0"/>
            <a:ext cx="11861443" cy="645231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4 900 L - 400 L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900 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aksionerëve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d.m.th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254580" y="2408349"/>
            <a:ext cx="463639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03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67425"/>
            <a:ext cx="11822805" cy="63364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(SHNV),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përshpejtuar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zbritëse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efikase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ardhurat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SHNV,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llogariten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zhvlerësueshme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Emëruesi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gjithmonë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dobishme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496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4967</Words>
  <Application>Microsoft Office PowerPoint</Application>
  <PresentationFormat>Widescreen</PresentationFormat>
  <Paragraphs>203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  MJETET JOKORRENTE (AFATGJATA) </vt:lpstr>
      <vt:lpstr>PowerPoint Presentation</vt:lpstr>
      <vt:lpstr>1. MJETET AFATGJATA MATERIALE </vt:lpstr>
      <vt:lpstr>PowerPoint Presentation</vt:lpstr>
      <vt:lpstr>1. a. PRONAT, IMPIANTET DHE PAJISJET </vt:lpstr>
      <vt:lpstr>Zhvlerësimi i mjeteve fikse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Përzgjedhja e metodës së zhvlerësimit </vt:lpstr>
      <vt:lpstr>PowerPoint Presentation</vt:lpstr>
      <vt:lpstr>Disa keqkuptime rreth zhvlerësimit </vt:lpstr>
      <vt:lpstr>Shpenzimet pas blerjes ose pas përfitimit të një mjeti fiks </vt:lpstr>
      <vt:lpstr>PowerPoint Presentation</vt:lpstr>
      <vt:lpstr>Rregullimet (zbritjet) e vlerave të mjeteve materiale </vt:lpstr>
      <vt:lpstr>PowerPoint Presentation</vt:lpstr>
      <vt:lpstr>PowerPoint Presentation</vt:lpstr>
      <vt:lpstr>PowerPoint Presentation</vt:lpstr>
      <vt:lpstr>PowerPoint Presentation</vt:lpstr>
      <vt:lpstr>1. b. BURIMET NATYRORE </vt:lpstr>
      <vt:lpstr>PowerPoint Presentation</vt:lpstr>
      <vt:lpstr>PowerPoint Presentation</vt:lpstr>
      <vt:lpstr>PowerPoint Presentation</vt:lpstr>
      <vt:lpstr>2. MJETET AFATGJATA JOMATERIALE </vt:lpstr>
      <vt:lpstr>2(a). Patentat; Të drejtat e autorit; Markat tregtare; Franshizat dhe liҫensat </vt:lpstr>
      <vt:lpstr>PowerPoint Presentation</vt:lpstr>
      <vt:lpstr>Blerja apo përfitimi i aktiveve jomateriale </vt:lpstr>
      <vt:lpstr>2(c). Kostot e kërkimit dhe zhvillimit </vt:lpstr>
      <vt:lpstr>Amortizimi i mjeteve jomateriale </vt:lpstr>
      <vt:lpstr> 3. MJETET AFATGJATA FINANCIARE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MJETET JOKORRENTE (AFATGJATA) </dc:title>
  <dc:creator>Frederik Cucllari</dc:creator>
  <cp:lastModifiedBy>Frederik Cucllari</cp:lastModifiedBy>
  <cp:revision>36</cp:revision>
  <dcterms:created xsi:type="dcterms:W3CDTF">2019-01-29T15:40:56Z</dcterms:created>
  <dcterms:modified xsi:type="dcterms:W3CDTF">2019-01-29T18:04:01Z</dcterms:modified>
</cp:coreProperties>
</file>