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98E8-AF81-4ED7-8C8C-200656AF2392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2CB4-B60A-4E40-96B0-649A0FCA5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15239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PROCEDURAT E KONTABILITETIT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0"/>
            <a:ext cx="8534400" cy="42672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Përgatitja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artikujve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Llogaritja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tepricës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Përgatitja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rregullimeve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artikujt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rregullues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Përgatitja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veprimeve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mbylljes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Përgatitja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bilancit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pasqyrës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shpenzimeve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librit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N.q.s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lëvizja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lëvizja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atëherë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tepricë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tregohet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N.q.s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lëvizja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lëvizja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atëherë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tepricë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tregohet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teprica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''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'',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gjithmonë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sasinë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teprica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ndërtimin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pasqyrave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financiare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Harta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llogarive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lehtësi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identifikuar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regjistruese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vendosen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korrespondencës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përkatëse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Times New Roman" pitchFamily="18" charset="0"/>
                <a:cs typeface="Times New Roman" pitchFamily="18" charset="0"/>
              </a:rPr>
              <a:t>FORMA E PLOTË E LLOGARISË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lart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theksua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T-je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përdor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thjeshtë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direkte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veprimit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praktikë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forma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paraqitet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komplikuar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nevojshme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regjistrohet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informacion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ngjarjet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ekonomike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d.m.th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forma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dyanshme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kolona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paraqitet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en-US" b="1" dirty="0"/>
              <a:t>BANKA Nr. 512 </a:t>
            </a:r>
          </a:p>
          <a:p>
            <a:pPr>
              <a:buNone/>
            </a:pPr>
            <a:r>
              <a:rPr lang="en-US" b="1" dirty="0"/>
              <a:t>Data </a:t>
            </a:r>
            <a:r>
              <a:rPr lang="en-US" b="1" dirty="0" smtClean="0"/>
              <a:t>   </a:t>
            </a:r>
            <a:r>
              <a:rPr lang="en-US" b="1" dirty="0" err="1" smtClean="0"/>
              <a:t>Përshkrimi</a:t>
            </a:r>
            <a:r>
              <a:rPr lang="en-US" b="1" dirty="0" smtClean="0"/>
              <a:t> </a:t>
            </a:r>
            <a:r>
              <a:rPr lang="en-US" b="1" dirty="0" err="1" smtClean="0"/>
              <a:t>Shuma</a:t>
            </a:r>
            <a:r>
              <a:rPr lang="en-US" b="1" dirty="0" smtClean="0"/>
              <a:t> </a:t>
            </a:r>
            <a:r>
              <a:rPr lang="en-US" b="1" dirty="0"/>
              <a:t>	Data 	</a:t>
            </a:r>
            <a:r>
              <a:rPr lang="en-US" b="1" dirty="0" err="1"/>
              <a:t>Përshkrimi</a:t>
            </a:r>
            <a:r>
              <a:rPr lang="en-US" b="1" dirty="0"/>
              <a:t> 	</a:t>
            </a:r>
            <a:r>
              <a:rPr lang="en-US" b="1" dirty="0" err="1"/>
              <a:t>Shuma</a:t>
            </a:r>
            <a:r>
              <a:rPr lang="en-US" b="1" dirty="0"/>
              <a:t> 	</a:t>
            </a:r>
          </a:p>
          <a:p>
            <a:pPr>
              <a:buNone/>
            </a:pPr>
            <a:r>
              <a:rPr lang="en-US" b="1" dirty="0"/>
              <a:t>D </a:t>
            </a:r>
            <a:r>
              <a:rPr lang="en-US" b="1" dirty="0" smtClean="0"/>
              <a:t>M V </a:t>
            </a:r>
            <a:r>
              <a:rPr lang="en-US" b="1" dirty="0"/>
              <a:t>	</a:t>
            </a:r>
            <a:r>
              <a:rPr lang="en-US" b="1" dirty="0" smtClean="0"/>
              <a:t>              D     K     D M V </a:t>
            </a:r>
            <a:r>
              <a:rPr lang="en-US" b="1" dirty="0"/>
              <a:t>	</a:t>
            </a:r>
            <a:r>
              <a:rPr lang="en-US" b="1" dirty="0" smtClean="0"/>
              <a:t>                         D  K </a:t>
            </a:r>
            <a:r>
              <a:rPr lang="en-US" b="1" dirty="0"/>
              <a:t>	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62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55626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55626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52578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5562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5200" y="5562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43200" y="5638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5638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05200" y="5867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001000" y="594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0" y="45720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534400" y="49530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66800" y="5029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19400" y="5029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67200" y="5029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562600" y="5029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15200" y="5029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/>
              <a:t>Përve</a:t>
            </a:r>
            <a:r>
              <a:rPr lang="az-Cyrl-AZ" dirty="0"/>
              <a:t>ҫ </a:t>
            </a:r>
            <a:r>
              <a:rPr lang="en-US" dirty="0" err="1"/>
              <a:t>kësaj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, ka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b="1" dirty="0" err="1"/>
              <a:t>formë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plotë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njëanshme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llogarisë</a:t>
            </a:r>
            <a:r>
              <a:rPr lang="en-US" b="1" dirty="0"/>
              <a:t>, </a:t>
            </a:r>
            <a:r>
              <a:rPr lang="en-US" dirty="0"/>
              <a:t>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paraqitet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poshtë</a:t>
            </a:r>
            <a:r>
              <a:rPr lang="en-US" dirty="0"/>
              <a:t>: </a:t>
            </a:r>
          </a:p>
          <a:p>
            <a:pPr algn="ctr">
              <a:buNone/>
            </a:pPr>
            <a:r>
              <a:rPr lang="en-US" b="1" dirty="0"/>
              <a:t>BANKA Nr. 512 </a:t>
            </a:r>
          </a:p>
          <a:p>
            <a:pPr>
              <a:buNone/>
            </a:pPr>
            <a:r>
              <a:rPr lang="it-IT" b="1" dirty="0"/>
              <a:t>Data 	</a:t>
            </a:r>
            <a:r>
              <a:rPr lang="it-IT" b="1" dirty="0" smtClean="0"/>
              <a:t>    Përshkrimi </a:t>
            </a:r>
            <a:r>
              <a:rPr lang="it-IT" b="1" dirty="0"/>
              <a:t>	Referimi 	Shuma 	Teprica 	</a:t>
            </a:r>
          </a:p>
          <a:p>
            <a:pPr>
              <a:buNone/>
            </a:pPr>
            <a:r>
              <a:rPr lang="en-US" b="1" dirty="0"/>
              <a:t>D </a:t>
            </a:r>
            <a:r>
              <a:rPr lang="en-US" b="1" dirty="0" smtClean="0"/>
              <a:t>M V </a:t>
            </a:r>
            <a:r>
              <a:rPr lang="en-US" b="1" dirty="0"/>
              <a:t>	</a:t>
            </a:r>
            <a:r>
              <a:rPr lang="en-US" b="1" dirty="0" smtClean="0"/>
              <a:t>                                         D     K</a:t>
            </a:r>
            <a:r>
              <a:rPr lang="en-US" b="1" dirty="0"/>
              <a:t>	</a:t>
            </a:r>
            <a:r>
              <a:rPr lang="en-US" b="1" dirty="0" smtClean="0"/>
              <a:t> D </a:t>
            </a:r>
            <a:r>
              <a:rPr lang="en-US" b="1" dirty="0"/>
              <a:t>	</a:t>
            </a:r>
            <a:r>
              <a:rPr lang="en-US" b="1" dirty="0" smtClean="0"/>
              <a:t>K </a:t>
            </a:r>
            <a:r>
              <a:rPr lang="en-US" b="1" dirty="0"/>
              <a:t>	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32004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33528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33528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0" y="32766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10400" y="32766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0" y="4114800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72200" y="4267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001000" y="4267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krye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vendoset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përkatës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Përshkrimi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veprimit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bëhet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shkurtimisht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kolonën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përshkrimi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bëhet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Kolona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referimit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korespondon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vendosur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kolonën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veprim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mjaft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kolonën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referimi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vendoset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faqes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Sidoqoftë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kolonë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shërben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lidhur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veprimit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cilën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preken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detyrimet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elementet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kapitalit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kolonat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fundit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shërbejnë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tepricën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veprimi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Avantazhi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T-je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njohja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shpejtë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tepricës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DITARI I PËRGJITHSHËM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informacioni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lidhje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shtrihet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vështirë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audituesit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tjerët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shqyrtojnë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informacionet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lidhen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Zgjidhja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arritur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kryerjen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fillimisht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kronologjike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ngjarjeve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ashtuquajturin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ditar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regjistrohen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ngjarjet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ekonomike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kronologjisë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veprimet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ndodhura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përmban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informacion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gjërë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shpjegues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mundur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shihen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lehtësi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prekura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Forma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thjeshtë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ditari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përgjithshëm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manual,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ashtu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mbahet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Veprimet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debitimi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kreditimi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mbarten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pastaj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përkatëse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ditar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përgjithshëm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procesin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kontabilitetit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financiar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hap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ndodh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kontabilisti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analizuar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konceptualisht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lidhje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efektet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ekuacionin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themelor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kontabilitetit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konstatuar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rritur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përkthyer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rritje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debitime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kreditime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transaksionit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ditar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përmban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elementë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300" dirty="0">
                <a:latin typeface="Times New Roman" pitchFamily="18" charset="0"/>
                <a:cs typeface="Times New Roman" pitchFamily="18" charset="0"/>
              </a:rPr>
              <a:t>1. Data (dita, muaji, viti), </a:t>
            </a:r>
          </a:p>
          <a:p>
            <a:pPr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debitohen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kreditohen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Shumat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përkatëse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përshkrim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shpjegim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shkurtër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transaksionit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Numri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t'u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identifikuar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kapitull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përmbledh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procedurat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hollësishme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përdorura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kontabilistët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gjeneruar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financiare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Ekuacioni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përdoret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përgatitjen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financiare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pothuajse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firmat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jashtëzakonisht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pavolitshme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papërshtatshme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az-Cyrl-AZ" dirty="0">
                <a:latin typeface="Times New Roman" pitchFamily="18" charset="0"/>
                <a:cs typeface="Times New Roman" pitchFamily="18" charset="0"/>
              </a:rPr>
              <a:t>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transaksioni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ndodhur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duhej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përgatitej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bilanc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dirty="0">
                <a:latin typeface="Times New Roman" pitchFamily="18" charset="0"/>
                <a:cs typeface="Times New Roman" pitchFamily="18" charset="0"/>
              </a:rPr>
              <a:t>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pasqyre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tjetër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Mbartja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gjendjen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tepricat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shumat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regjistruara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ditar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transferohen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Procesi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kalimit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shumave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ditari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quhet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mbartje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pikëpamja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procedurale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transaksionet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ngjarjet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etj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asnjëherë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regjistrohen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fillim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fillestar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sz="3000" dirty="0" smtClean="0">
                <a:latin typeface="Times New Roman" pitchFamily="18" charset="0"/>
                <a:cs typeface="Times New Roman" pitchFamily="18" charset="0"/>
              </a:rPr>
              <a:t>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transaksioni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bëhet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ditar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Veprimet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regjistruara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ditar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mbarten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pastaj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Zakonisht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mbartja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kryhet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regjistrim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regjistrimesh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artikujsh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Mbartja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Lokalizohet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ndodhet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artikullin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veprimit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kolonën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përshkrimi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̶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përshkrimi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veprimit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merret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përshkrimi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̶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endParaRPr lang="en-US" dirty="0" smtClean="0"/>
          </a:p>
          <a:p>
            <a:pPr marL="0" indent="0" algn="just"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kolonën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kolonën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marL="0" indent="0" algn="just"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4.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Vendoset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kolonën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referimi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artikullit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regjistruar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veprimi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kolonën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referimi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numri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marL="0" indent="0" algn="just"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5.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Përsëriten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Cikli i Procedurave të Kontabilitetit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nn-NO" dirty="0" smtClean="0"/>
              <a:t>	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305342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n-NO" sz="2800" dirty="0" smtClean="0">
                <a:latin typeface="Times New Roman" pitchFamily="18" charset="0"/>
                <a:cs typeface="Times New Roman" pitchFamily="18" charset="0"/>
              </a:rPr>
              <a:t>1. 	Identifikimi i transaksioneve dhe ngjarjeve. 	</a:t>
            </a:r>
          </a:p>
          <a:p>
            <a:pPr algn="just">
              <a:buAutoNum type="arabi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transaksioneve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ngjarjeve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ekuacionit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algn="just">
              <a:buAutoNum type="arabicPeriod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Përkthimi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analizës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transaksioneve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debitime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kreditime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algn="just">
              <a:buAutoNum type="arabicPeriod" startAt="4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Përgatitja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regjistrimeve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ditarit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mbartja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librin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algn="just"/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5. 	Hartimi i bilancit vërtetues. 	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Hartimi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fletës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Përgatitja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mbartja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rregullimeve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bilancit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vërtetues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rregullimeve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 algn="just">
              <a:buAutoNum type="arabicPeriod" startAt="9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Përgatitja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pasqyrës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ardhurave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shpenzimeve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Regjistrimi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mbartja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veprimeve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mbylljes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Përgatitja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bilancit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pasqyrave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ILUSTRIM I PROCEDURAVE TË KONTABILITETIT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Transaksioni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Aksionerët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investojnë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50 000 L.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Rriten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cash-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aksioner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Rregulli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Rritja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rritja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Transaksioni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Merret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20 000 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Rriten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(cash-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rriten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detyrimet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dëftesat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pagueshme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Rregulli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Rritja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rritja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dëftesave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pagueshme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Firmat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qindra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detyrime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ndryshme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angazhohen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mijëra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transaksione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nevojë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efikase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qëllim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gjetur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kontabilistët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klasifikuar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pasqyruar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transaksioneve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ndodhura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Vetëm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pasqyrat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financiare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raportet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përgatiten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shpejt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Llogaria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njësia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depozitimit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dhënave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kontabilitet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LIBRI I LLOGARIVE (LIBRI I MADH)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Font typeface="Wingdings" pitchFamily="2" charset="2"/>
              <a:buChar char="q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shpesh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fletë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az-Cyrl-AZ" dirty="0">
                <a:latin typeface="Times New Roman" pitchFamily="18" charset="0"/>
                <a:cs typeface="Times New Roman" pitchFamily="18" charset="0"/>
              </a:rPr>
              <a:t>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anta.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faqe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artikull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veçantë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elementeve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ekuacionit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tilla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cash-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inventari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pagueshme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kapitali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indent="0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referohemi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secilës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faqe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Font typeface="Wingdings" pitchFamily="2" charset="2"/>
              <a:buChar char="§"/>
            </a:pPr>
            <a:r>
              <a:rPr lang="en-US" dirty="0" err="1" smtClean="0"/>
              <a:t>Secila</a:t>
            </a:r>
            <a:r>
              <a:rPr lang="en-US" dirty="0" smtClean="0"/>
              <a:t> </a:t>
            </a:r>
            <a:r>
              <a:rPr lang="en-US" dirty="0" err="1"/>
              <a:t>llogari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ndarë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majtë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djathtë</a:t>
            </a:r>
            <a:r>
              <a:rPr lang="en-US" dirty="0"/>
              <a:t>; </a:t>
            </a:r>
            <a:endParaRPr lang="en-US" dirty="0" smtClean="0"/>
          </a:p>
          <a:p>
            <a:pPr indent="0" algn="just">
              <a:buFont typeface="Wingdings" pitchFamily="2" charset="2"/>
              <a:buChar char="§"/>
            </a:pPr>
            <a:r>
              <a:rPr lang="en-US" dirty="0" err="1"/>
              <a:t>R</a:t>
            </a:r>
            <a:r>
              <a:rPr lang="en-US" dirty="0" err="1" smtClean="0"/>
              <a:t>ritjet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shtesat</a:t>
            </a:r>
            <a:r>
              <a:rPr lang="en-US" dirty="0"/>
              <a:t>) </a:t>
            </a:r>
            <a:r>
              <a:rPr lang="en-US" dirty="0" err="1"/>
              <a:t>regjistrohen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njërën</a:t>
            </a:r>
            <a:r>
              <a:rPr lang="en-US" dirty="0"/>
              <a:t> </a:t>
            </a:r>
            <a:r>
              <a:rPr lang="en-US" dirty="0" err="1"/>
              <a:t>anë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uljet</a:t>
            </a:r>
            <a:r>
              <a:rPr lang="en-US" dirty="0"/>
              <a:t> (</a:t>
            </a:r>
            <a:r>
              <a:rPr lang="en-US" dirty="0" err="1"/>
              <a:t>zvogëlimet</a:t>
            </a:r>
            <a:r>
              <a:rPr lang="en-US" dirty="0"/>
              <a:t>) </a:t>
            </a:r>
            <a:r>
              <a:rPr lang="en-US" dirty="0" err="1"/>
              <a:t>regjistrohen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anën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. </a:t>
            </a:r>
            <a:endParaRPr lang="en-US" dirty="0" smtClean="0"/>
          </a:p>
          <a:p>
            <a:pPr indent="0" algn="just">
              <a:buFont typeface="Wingdings" pitchFamily="2" charset="2"/>
              <a:buChar char="§"/>
            </a:pP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llogaritë</a:t>
            </a:r>
            <a:r>
              <a:rPr lang="en-US" dirty="0"/>
              <a:t>, </a:t>
            </a:r>
            <a:r>
              <a:rPr lang="en-US" dirty="0" err="1"/>
              <a:t>ana</a:t>
            </a:r>
            <a:r>
              <a:rPr lang="en-US" dirty="0"/>
              <a:t> e </a:t>
            </a:r>
            <a:r>
              <a:rPr lang="en-US" dirty="0" err="1"/>
              <a:t>majtë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e </a:t>
            </a:r>
            <a:r>
              <a:rPr lang="en-US" dirty="0" err="1"/>
              <a:t>debisë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e </a:t>
            </a:r>
            <a:r>
              <a:rPr lang="en-US" dirty="0" err="1"/>
              <a:t>debitit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e </a:t>
            </a:r>
            <a:r>
              <a:rPr lang="en-US" dirty="0" err="1"/>
              <a:t>djathtë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e </a:t>
            </a:r>
            <a:r>
              <a:rPr lang="en-US" dirty="0" err="1"/>
              <a:t>kredisë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e </a:t>
            </a:r>
            <a:r>
              <a:rPr lang="en-US" dirty="0" err="1"/>
              <a:t>kreditit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praktikën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aktuale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biznesit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forma.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thjeshtësi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ilustrojmë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duke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përdorur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shkronjës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poshtë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paraqiten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T-je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cash-in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llogaritë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pagueshme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dirty="0" smtClean="0"/>
              <a:t>          Cash </a:t>
            </a:r>
            <a:r>
              <a:rPr lang="en-US" dirty="0"/>
              <a:t>	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Llogaritë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pagueshme</a:t>
            </a:r>
            <a:r>
              <a:rPr lang="en-US" dirty="0"/>
              <a:t> 	</a:t>
            </a:r>
          </a:p>
          <a:p>
            <a:pPr>
              <a:buNone/>
            </a:pPr>
            <a:r>
              <a:rPr lang="en-US" dirty="0" smtClean="0"/>
              <a:t> Debi </a:t>
            </a:r>
            <a:r>
              <a:rPr lang="en-US" dirty="0"/>
              <a:t>	</a:t>
            </a:r>
            <a:r>
              <a:rPr lang="en-US" dirty="0" err="1"/>
              <a:t>Kredi</a:t>
            </a:r>
            <a:r>
              <a:rPr lang="en-US" dirty="0"/>
              <a:t> 	</a:t>
            </a:r>
            <a:r>
              <a:rPr lang="en-US" dirty="0" smtClean="0"/>
              <a:t>             Debi </a:t>
            </a:r>
            <a:r>
              <a:rPr lang="en-US" dirty="0"/>
              <a:t>	</a:t>
            </a:r>
            <a:r>
              <a:rPr lang="en-US" dirty="0" err="1"/>
              <a:t>Kredi</a:t>
            </a:r>
            <a:r>
              <a:rPr lang="en-US" dirty="0"/>
              <a:t> 	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1148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41148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0200" y="4038600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324600" y="4114800"/>
            <a:ext cx="76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indent="0"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Varet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natyra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cilën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regjistrohen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rritjet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uljet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Rritjet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mjete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regjistrohen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uljet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regjistrohen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detyrimet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kapitalin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aksioner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rritjet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regjistrohen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uljet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regjistrohen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Rregullat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debitimit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kreditimit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kryesisht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arbitrare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Prandaj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ndonjë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përjashtim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kërkoni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ndonjë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logjikë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veçantë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Megjithatë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aspekt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rregullave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kuptim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shkak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shfaqen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kundërt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ekuacionit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krahasuar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detyrimet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kapitalin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rregullat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debitimit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kreditimit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mjetet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logjikisht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kundërta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rregullave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detyrimet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kapitalin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aksioner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Teprica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llogarive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përcaktuar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cash-it,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inventarit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kështu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radhë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fund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periudhe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kontabël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secilën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gjetur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tepricën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d.m.th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diferencën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midis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lëvizjeve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lëvizjes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debitore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(L.D),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përfaqëson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bëra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lëvizjes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kreditore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(L.K),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përfaqëson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shumën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regjistrimeve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bëra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llogarisë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1485</Words>
  <Application>Microsoft Office PowerPoint</Application>
  <PresentationFormat>On-screen Show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PROCEDURAT E KONTABILITETIT </vt:lpstr>
      <vt:lpstr>Slide 2</vt:lpstr>
      <vt:lpstr>Slide 3</vt:lpstr>
      <vt:lpstr>LIBRI I LLOGARIVE (LIBRI I MADH)</vt:lpstr>
      <vt:lpstr>Slide 5</vt:lpstr>
      <vt:lpstr>Slide 6</vt:lpstr>
      <vt:lpstr>Slide 7</vt:lpstr>
      <vt:lpstr>Slide 8</vt:lpstr>
      <vt:lpstr>Teprica e llogarive</vt:lpstr>
      <vt:lpstr>Slide 10</vt:lpstr>
      <vt:lpstr>Harta e llogarive</vt:lpstr>
      <vt:lpstr>FORMA E PLOTË E LLOGARISË</vt:lpstr>
      <vt:lpstr>Slide 13</vt:lpstr>
      <vt:lpstr>Slide 14</vt:lpstr>
      <vt:lpstr>Slide 15</vt:lpstr>
      <vt:lpstr>DITARI I PËRGJITHSHËM</vt:lpstr>
      <vt:lpstr>Slide 17</vt:lpstr>
      <vt:lpstr>Regjistrimi në ditar</vt:lpstr>
      <vt:lpstr>Slide 19</vt:lpstr>
      <vt:lpstr>Mbartja </vt:lpstr>
      <vt:lpstr>Slide 21</vt:lpstr>
      <vt:lpstr>Slide 22</vt:lpstr>
      <vt:lpstr>Cikli i Procedurave të Kontabilitetit </vt:lpstr>
      <vt:lpstr>Slide 24</vt:lpstr>
      <vt:lpstr>ILUSTRIM I PROCEDURAVE TË KONTABILITETIT </vt:lpstr>
      <vt:lpstr>Slide 26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42</cp:revision>
  <dcterms:created xsi:type="dcterms:W3CDTF">2002-01-01T01:10:01Z</dcterms:created>
  <dcterms:modified xsi:type="dcterms:W3CDTF">2001-12-31T23:40:11Z</dcterms:modified>
</cp:coreProperties>
</file>