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8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9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1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1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6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A5F2A-E598-462D-9E3A-356F7A2A429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CF85-691B-4C80-95C6-272E52E1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8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6063"/>
            <a:ext cx="9144000" cy="86288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BILANCI KONTABȄL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" y="1068945"/>
            <a:ext cx="11835685" cy="55507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Identifikimi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elementeve bazë të bilancit.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renditjes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klasifikimit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zërave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operojnë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kufizimeve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9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vlefshme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40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0"/>
            <a:ext cx="10515600" cy="53318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cash-it,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36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rrjedhëse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4-1,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dëftesat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78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244699"/>
            <a:ext cx="11835685" cy="64394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huamarrjesh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kufizime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periodikisht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Hipoteka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hipoteka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47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mbajtura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44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197736"/>
            <a:ext cx="11706896" cy="542200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vlefshme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përmbledhje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shndërrojnë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panumërta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10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përgatitjen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rreshti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rishkruar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4-4,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(2 057 000 L). </a:t>
            </a:r>
          </a:p>
        </p:txBody>
      </p:sp>
    </p:spTree>
    <p:extLst>
      <p:ext uri="{BB962C8B-B14F-4D97-AF65-F5344CB8AC3E}">
        <p14:creationId xmlns:p14="http://schemas.microsoft.com/office/powerpoint/2010/main" val="23833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218941"/>
            <a:ext cx="11809927" cy="6516710"/>
          </a:xfrm>
        </p:spPr>
        <p:txBody>
          <a:bodyPr/>
          <a:lstStyle/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fokusohemi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1.5.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shqetësim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86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225287"/>
            <a:ext cx="11701670" cy="6427304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kontekst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"i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cash-it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parapaguara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/>
              <a:t>Raporti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shpejtë</a:t>
            </a:r>
            <a:r>
              <a:rPr lang="en-US" dirty="0"/>
              <a:t> = (Cash +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arkëtueshme</a:t>
            </a:r>
            <a:r>
              <a:rPr lang="en-US" dirty="0" smtClean="0"/>
              <a:t>)/</a:t>
            </a:r>
            <a:r>
              <a:rPr lang="en-US" dirty="0" err="1" smtClean="0"/>
              <a:t>Detyrime</a:t>
            </a:r>
            <a:r>
              <a:rPr lang="en-US" dirty="0" smtClean="0"/>
              <a:t> </a:t>
            </a:r>
            <a:r>
              <a:rPr lang="en-US" dirty="0" err="1"/>
              <a:t>korrente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9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365125"/>
            <a:ext cx="11701670" cy="6234458"/>
          </a:xfrm>
        </p:spPr>
        <p:txBody>
          <a:bodyPr/>
          <a:lstStyle/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përqëndrohen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njëpasnjëshme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ekzaminim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kapacitetin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8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2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ELEMENTET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BILANCIT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837127"/>
            <a:ext cx="11900078" cy="5872766"/>
          </a:xfrm>
        </p:spPr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ekuacionin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MJETET = DETYRIMET + KAPITALI I PRONARËVE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(alternative)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shprehur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Përdorimi i burimeve = Pronësia e burimeve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djathtë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844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315572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djathtë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Shohim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djathtë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4-4.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98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8383"/>
            <a:ext cx="10515600" cy="579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barabartë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58.2%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Rritjet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mospagimit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Mospagimi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huamarrëse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84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Kufizimet e analizës </a:t>
            </a: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bilancit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29" y="901148"/>
            <a:ext cx="11807687" cy="57646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pikënisje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mëtejshme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rrallë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kapitujt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vlefshëm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sqarimin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41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FALEMINDERIT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20XX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953037"/>
            <a:ext cx="11912957" cy="52239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pronarëve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a.sh) 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(a.sh) 	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Cash     110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260 000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466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225 000 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Inventarët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812 000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112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parapaguara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32 000                      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75 000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27 000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420 000 L 	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699 000 L </a:t>
            </a:r>
          </a:p>
          <a:p>
            <a:pPr marL="0" indent="0">
              <a:buNone/>
            </a:pP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18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67425"/>
            <a:ext cx="11900078" cy="656822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85 000 L 	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a.gj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ndërtesat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s-E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s-E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s-E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s-E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350 000 L </a:t>
            </a:r>
            <a:endParaRPr lang="en-US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s-E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552 000 </a:t>
            </a:r>
            <a:endParaRPr lang="en-US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s-E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Hipotekë e pagueshme 	150 000 </a:t>
            </a:r>
            <a:endParaRPr lang="es-E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nb-NO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 i mjeteve jokorrente </a:t>
            </a:r>
            <a:r>
              <a:rPr lang="nb-NO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637 000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2 057 000 L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nb-NO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 i detyrimeve jokorrente </a:t>
            </a:r>
            <a:r>
              <a:rPr lang="nb-NO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500 000 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nb-N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b-NO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nb-NO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 </a:t>
            </a:r>
            <a:r>
              <a:rPr lang="nb-NO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detyrimeve </a:t>
            </a:r>
            <a:r>
              <a:rPr lang="nb-N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1 199 000 </a:t>
            </a:r>
            <a:r>
              <a:rPr lang="nb-NO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nb-NO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nb-N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b-NO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b-N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Kapitali </a:t>
            </a:r>
            <a:r>
              <a:rPr lang="nb-N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 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600 000 L 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Fitime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të pashpërndara 	258 000 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b-NO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nb-NO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 </a:t>
            </a:r>
            <a:r>
              <a:rPr lang="nb-NO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Kapitalit aksioner </a:t>
            </a:r>
            <a:r>
              <a:rPr lang="nb-NO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858 000 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1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057 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L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89" y="365125"/>
            <a:ext cx="11938715" cy="75533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pronarëve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120462"/>
            <a:ext cx="11938715" cy="5563673"/>
          </a:xfrm>
        </p:spPr>
        <p:txBody>
          <a:bodyPr/>
          <a:lstStyle/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sakrificat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38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365124"/>
            <a:ext cx="11809927" cy="63318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kthehen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korrespondon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ngadalë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09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4-1),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mbledhshmërisë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cash-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ekuivalentët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parapaguara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068946"/>
            <a:ext cx="11900079" cy="5589431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diskutuara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shkëmbimin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(cash).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Ciklet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(p.sh.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ushqimeve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(p.sh.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konsumatorët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(p.sh.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kontraktorëve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4191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257577"/>
            <a:ext cx="11887200" cy="6452316"/>
          </a:xfrm>
        </p:spPr>
        <p:txBody>
          <a:bodyPr/>
          <a:lstStyle/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ngadalshëm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Disavantazhi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gjerësisht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Reduktimi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ndërtesave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2481</Words>
  <Application>Microsoft Office PowerPoint</Application>
  <PresentationFormat>Widescreen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  BILANCI KONTABȄL </vt:lpstr>
      <vt:lpstr>ELEMENTET E BILANCIT </vt:lpstr>
      <vt:lpstr>Bilanci kontabël i kompanisë S. më 31 dhjetor 20XX   </vt:lpstr>
      <vt:lpstr>PowerPoint Presentation</vt:lpstr>
      <vt:lpstr>Përkufizimi i mjeteve, detyrimeve, dhe kapitalit të pronarëve </vt:lpstr>
      <vt:lpstr>PowerPoint Presentation</vt:lpstr>
      <vt:lpstr>PowerPoint Presentation</vt:lpstr>
      <vt:lpstr>Cikli operativ dhe likuiditeti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Analiza e Bilancit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Kufizimet e analizës së bilancit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 KONTABȄL</dc:title>
  <dc:creator>Frederik Cucllari</dc:creator>
  <cp:lastModifiedBy>Frederik Cucllari</cp:lastModifiedBy>
  <cp:revision>29</cp:revision>
  <dcterms:created xsi:type="dcterms:W3CDTF">2018-11-02T16:09:36Z</dcterms:created>
  <dcterms:modified xsi:type="dcterms:W3CDTF">2019-04-08T16:24:58Z</dcterms:modified>
</cp:coreProperties>
</file>